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257" r:id="rId3"/>
    <p:sldId id="398" r:id="rId4"/>
    <p:sldId id="399" r:id="rId5"/>
    <p:sldId id="400" r:id="rId6"/>
    <p:sldId id="401" r:id="rId7"/>
    <p:sldId id="402" r:id="rId8"/>
    <p:sldId id="39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F8F818-B0A7-49FB-B39E-9EE6DC8F059A}" v="1" dt="2022-03-09T02:04:59.509"/>
    <p1510:client id="{CC197AFD-17B8-4AAD-B009-3CCA4372B63B}" v="4" dt="2022-03-09T02:25:57.9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8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3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Kimura" userId="1f8de30a7436d95e" providerId="LiveId" clId="{AEF8F818-B0A7-49FB-B39E-9EE6DC8F059A}"/>
    <pc:docChg chg="undo custSel addSld delSld modSld sldOrd">
      <pc:chgData name="Gary Kimura" userId="1f8de30a7436d95e" providerId="LiveId" clId="{AEF8F818-B0A7-49FB-B39E-9EE6DC8F059A}" dt="2022-03-09T02:15:00.643" v="2057" actId="20577"/>
      <pc:docMkLst>
        <pc:docMk/>
      </pc:docMkLst>
      <pc:sldChg chg="modSp mod">
        <pc:chgData name="Gary Kimura" userId="1f8de30a7436d95e" providerId="LiveId" clId="{AEF8F818-B0A7-49FB-B39E-9EE6DC8F059A}" dt="2022-03-09T01:55:45.726" v="1429" actId="20577"/>
        <pc:sldMkLst>
          <pc:docMk/>
          <pc:sldMk cId="0" sldId="257"/>
        </pc:sldMkLst>
        <pc:spChg chg="mod">
          <ac:chgData name="Gary Kimura" userId="1f8de30a7436d95e" providerId="LiveId" clId="{AEF8F818-B0A7-49FB-B39E-9EE6DC8F059A}" dt="2022-03-08T23:48:11.348" v="420" actId="403"/>
          <ac:spMkLst>
            <pc:docMk/>
            <pc:sldMk cId="0" sldId="257"/>
            <ac:spMk id="2" creationId="{00000000-0000-0000-0000-000000000000}"/>
          </ac:spMkLst>
        </pc:spChg>
        <pc:spChg chg="mod">
          <ac:chgData name="Gary Kimura" userId="1f8de30a7436d95e" providerId="LiveId" clId="{AEF8F818-B0A7-49FB-B39E-9EE6DC8F059A}" dt="2022-03-09T01:55:45.726" v="1429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25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259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260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261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280"/>
        </pc:sldMkLst>
      </pc:sldChg>
      <pc:sldChg chg="modSp mod">
        <pc:chgData name="Gary Kimura" userId="1f8de30a7436d95e" providerId="LiveId" clId="{AEF8F818-B0A7-49FB-B39E-9EE6DC8F059A}" dt="2022-03-08T23:42:57.475" v="15" actId="20577"/>
        <pc:sldMkLst>
          <pc:docMk/>
          <pc:sldMk cId="0" sldId="290"/>
        </pc:sldMkLst>
        <pc:spChg chg="mod">
          <ac:chgData name="Gary Kimura" userId="1f8de30a7436d95e" providerId="LiveId" clId="{AEF8F818-B0A7-49FB-B39E-9EE6DC8F059A}" dt="2022-03-08T23:42:57.475" v="15" actId="20577"/>
          <ac:spMkLst>
            <pc:docMk/>
            <pc:sldMk cId="0" sldId="290"/>
            <ac:spMk id="3074" creationId="{00000000-0000-0000-0000-000000000000}"/>
          </ac:spMkLst>
        </pc:spChg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241608980" sldId="292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465648121" sldId="295"/>
        </pc:sldMkLst>
      </pc:sldChg>
      <pc:sldChg chg="del">
        <pc:chgData name="Gary Kimura" userId="1f8de30a7436d95e" providerId="LiveId" clId="{AEF8F818-B0A7-49FB-B39E-9EE6DC8F059A}" dt="2022-03-08T23:45:10.499" v="70" actId="47"/>
        <pc:sldMkLst>
          <pc:docMk/>
          <pc:sldMk cId="0" sldId="312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313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314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315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316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0" sldId="317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082672584" sldId="31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531333104" sldId="347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663425969" sldId="34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124293059" sldId="349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844471143" sldId="350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975050306" sldId="351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493277302" sldId="352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1925807173" sldId="353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714203546" sldId="354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4271506186" sldId="355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049141704" sldId="356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1095811820" sldId="357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176468026" sldId="35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25732101" sldId="359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1200471474" sldId="377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107235647" sldId="37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484561443" sldId="379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971683933" sldId="380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22934673" sldId="381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231090333" sldId="382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1258385223" sldId="383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452037329" sldId="385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490058596" sldId="386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644757707" sldId="387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1659154112" sldId="388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573363187" sldId="389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091199490" sldId="390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589228157" sldId="391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3320543684" sldId="392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545720262" sldId="393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468959101" sldId="394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2406393658" sldId="395"/>
        </pc:sldMkLst>
      </pc:sldChg>
      <pc:sldChg chg="del">
        <pc:chgData name="Gary Kimura" userId="1f8de30a7436d95e" providerId="LiveId" clId="{AEF8F818-B0A7-49FB-B39E-9EE6DC8F059A}" dt="2022-03-09T02:10:54.848" v="1888" actId="47"/>
        <pc:sldMkLst>
          <pc:docMk/>
          <pc:sldMk cId="907763921" sldId="396"/>
        </pc:sldMkLst>
      </pc:sldChg>
      <pc:sldChg chg="modSp new mod">
        <pc:chgData name="Gary Kimura" userId="1f8de30a7436d95e" providerId="LiveId" clId="{AEF8F818-B0A7-49FB-B39E-9EE6DC8F059A}" dt="2022-03-09T02:10:41.964" v="1887" actId="20577"/>
        <pc:sldMkLst>
          <pc:docMk/>
          <pc:sldMk cId="2190569670" sldId="397"/>
        </pc:sldMkLst>
        <pc:spChg chg="mod">
          <ac:chgData name="Gary Kimura" userId="1f8de30a7436d95e" providerId="LiveId" clId="{AEF8F818-B0A7-49FB-B39E-9EE6DC8F059A}" dt="2022-03-09T02:09:55.826" v="1860" actId="20577"/>
          <ac:spMkLst>
            <pc:docMk/>
            <pc:sldMk cId="2190569670" sldId="397"/>
            <ac:spMk id="2" creationId="{9FBE4952-F574-4186-8E71-E6FC84F64427}"/>
          </ac:spMkLst>
        </pc:spChg>
        <pc:spChg chg="mod">
          <ac:chgData name="Gary Kimura" userId="1f8de30a7436d95e" providerId="LiveId" clId="{AEF8F818-B0A7-49FB-B39E-9EE6DC8F059A}" dt="2022-03-09T02:10:41.964" v="1887" actId="20577"/>
          <ac:spMkLst>
            <pc:docMk/>
            <pc:sldMk cId="2190569670" sldId="397"/>
            <ac:spMk id="3" creationId="{21134752-41B1-41C7-9C39-8D0F793DF19B}"/>
          </ac:spMkLst>
        </pc:spChg>
      </pc:sldChg>
      <pc:sldChg chg="modSp new mod ord">
        <pc:chgData name="Gary Kimura" userId="1f8de30a7436d95e" providerId="LiveId" clId="{AEF8F818-B0A7-49FB-B39E-9EE6DC8F059A}" dt="2022-03-09T01:59:55.946" v="1656" actId="21"/>
        <pc:sldMkLst>
          <pc:docMk/>
          <pc:sldMk cId="942875142" sldId="398"/>
        </pc:sldMkLst>
        <pc:spChg chg="mod">
          <ac:chgData name="Gary Kimura" userId="1f8de30a7436d95e" providerId="LiveId" clId="{AEF8F818-B0A7-49FB-B39E-9EE6DC8F059A}" dt="2022-03-08T23:51:33.546" v="733" actId="122"/>
          <ac:spMkLst>
            <pc:docMk/>
            <pc:sldMk cId="942875142" sldId="398"/>
            <ac:spMk id="2" creationId="{E4A9F748-DB80-4293-AFAB-09AE79AD05D0}"/>
          </ac:spMkLst>
        </pc:spChg>
        <pc:spChg chg="mod">
          <ac:chgData name="Gary Kimura" userId="1f8de30a7436d95e" providerId="LiveId" clId="{AEF8F818-B0A7-49FB-B39E-9EE6DC8F059A}" dt="2022-03-09T01:59:55.946" v="1656" actId="21"/>
          <ac:spMkLst>
            <pc:docMk/>
            <pc:sldMk cId="942875142" sldId="398"/>
            <ac:spMk id="3" creationId="{AC8D5726-6ECC-4062-A875-D4097882E92D}"/>
          </ac:spMkLst>
        </pc:spChg>
      </pc:sldChg>
      <pc:sldChg chg="delSp modSp new mod">
        <pc:chgData name="Gary Kimura" userId="1f8de30a7436d95e" providerId="LiveId" clId="{AEF8F818-B0A7-49FB-B39E-9EE6DC8F059A}" dt="2022-03-09T02:01:10.736" v="1708" actId="478"/>
        <pc:sldMkLst>
          <pc:docMk/>
          <pc:sldMk cId="1198645772" sldId="399"/>
        </pc:sldMkLst>
        <pc:spChg chg="mod">
          <ac:chgData name="Gary Kimura" userId="1f8de30a7436d95e" providerId="LiveId" clId="{AEF8F818-B0A7-49FB-B39E-9EE6DC8F059A}" dt="2022-03-09T02:00:45.289" v="1704" actId="122"/>
          <ac:spMkLst>
            <pc:docMk/>
            <pc:sldMk cId="1198645772" sldId="399"/>
            <ac:spMk id="2" creationId="{4C844711-A91A-4C58-9304-323905F4738F}"/>
          </ac:spMkLst>
        </pc:spChg>
        <pc:spChg chg="del mod">
          <ac:chgData name="Gary Kimura" userId="1f8de30a7436d95e" providerId="LiveId" clId="{AEF8F818-B0A7-49FB-B39E-9EE6DC8F059A}" dt="2022-03-09T02:01:10.736" v="1708" actId="478"/>
          <ac:spMkLst>
            <pc:docMk/>
            <pc:sldMk cId="1198645772" sldId="399"/>
            <ac:spMk id="3" creationId="{8764D84A-6603-4561-931E-E6D611DDF780}"/>
          </ac:spMkLst>
        </pc:spChg>
      </pc:sldChg>
      <pc:sldChg chg="modSp new mod">
        <pc:chgData name="Gary Kimura" userId="1f8de30a7436d95e" providerId="LiveId" clId="{AEF8F818-B0A7-49FB-B39E-9EE6DC8F059A}" dt="2022-03-09T02:14:37.920" v="2053" actId="20577"/>
        <pc:sldMkLst>
          <pc:docMk/>
          <pc:sldMk cId="1191306422" sldId="400"/>
        </pc:sldMkLst>
        <pc:spChg chg="mod">
          <ac:chgData name="Gary Kimura" userId="1f8de30a7436d95e" providerId="LiveId" clId="{AEF8F818-B0A7-49FB-B39E-9EE6DC8F059A}" dt="2022-03-09T02:02:09.421" v="1776" actId="122"/>
          <ac:spMkLst>
            <pc:docMk/>
            <pc:sldMk cId="1191306422" sldId="400"/>
            <ac:spMk id="2" creationId="{958829C9-8C68-43D9-918E-1A14C27DECDD}"/>
          </ac:spMkLst>
        </pc:spChg>
        <pc:spChg chg="mod">
          <ac:chgData name="Gary Kimura" userId="1f8de30a7436d95e" providerId="LiveId" clId="{AEF8F818-B0A7-49FB-B39E-9EE6DC8F059A}" dt="2022-03-09T02:14:37.920" v="2053" actId="20577"/>
          <ac:spMkLst>
            <pc:docMk/>
            <pc:sldMk cId="1191306422" sldId="400"/>
            <ac:spMk id="3" creationId="{A50B8F1B-A977-4723-9A78-856E0FB37D4B}"/>
          </ac:spMkLst>
        </pc:spChg>
      </pc:sldChg>
      <pc:sldChg chg="modSp new mod">
        <pc:chgData name="Gary Kimura" userId="1f8de30a7436d95e" providerId="LiveId" clId="{AEF8F818-B0A7-49FB-B39E-9EE6DC8F059A}" dt="2022-03-09T02:15:00.643" v="2057" actId="20577"/>
        <pc:sldMkLst>
          <pc:docMk/>
          <pc:sldMk cId="1974977468" sldId="401"/>
        </pc:sldMkLst>
        <pc:spChg chg="mod">
          <ac:chgData name="Gary Kimura" userId="1f8de30a7436d95e" providerId="LiveId" clId="{AEF8F818-B0A7-49FB-B39E-9EE6DC8F059A}" dt="2022-03-09T02:03:15.426" v="1818" actId="122"/>
          <ac:spMkLst>
            <pc:docMk/>
            <pc:sldMk cId="1974977468" sldId="401"/>
            <ac:spMk id="2" creationId="{DE86EAE7-A493-4BAD-A886-08C17EDA0F49}"/>
          </ac:spMkLst>
        </pc:spChg>
        <pc:spChg chg="mod">
          <ac:chgData name="Gary Kimura" userId="1f8de30a7436d95e" providerId="LiveId" clId="{AEF8F818-B0A7-49FB-B39E-9EE6DC8F059A}" dt="2022-03-09T02:15:00.643" v="2057" actId="20577"/>
          <ac:spMkLst>
            <pc:docMk/>
            <pc:sldMk cId="1974977468" sldId="401"/>
            <ac:spMk id="3" creationId="{7E0848FF-44CA-4529-A4EA-14D3BA905EA7}"/>
          </ac:spMkLst>
        </pc:spChg>
      </pc:sldChg>
      <pc:sldChg chg="add ord">
        <pc:chgData name="Gary Kimura" userId="1f8de30a7436d95e" providerId="LiveId" clId="{AEF8F818-B0A7-49FB-B39E-9EE6DC8F059A}" dt="2022-03-09T02:05:02.196" v="1834"/>
        <pc:sldMkLst>
          <pc:docMk/>
          <pc:sldMk cId="2985915085" sldId="402"/>
        </pc:sldMkLst>
      </pc:sldChg>
      <pc:sldMasterChg chg="delSldLayout">
        <pc:chgData name="Gary Kimura" userId="1f8de30a7436d95e" providerId="LiveId" clId="{AEF8F818-B0A7-49FB-B39E-9EE6DC8F059A}" dt="2022-03-09T02:10:54.848" v="1888" actId="47"/>
        <pc:sldMasterMkLst>
          <pc:docMk/>
          <pc:sldMasterMk cId="0" sldId="2147483648"/>
        </pc:sldMasterMkLst>
        <pc:sldLayoutChg chg="del">
          <pc:chgData name="Gary Kimura" userId="1f8de30a7436d95e" providerId="LiveId" clId="{AEF8F818-B0A7-49FB-B39E-9EE6DC8F059A}" dt="2022-03-09T02:10:54.848" v="1888" actId="47"/>
          <pc:sldLayoutMkLst>
            <pc:docMk/>
            <pc:sldMasterMk cId="0" sldId="2147483648"/>
            <pc:sldLayoutMk cId="1408550992" sldId="2147483666"/>
          </pc:sldLayoutMkLst>
        </pc:sldLayoutChg>
      </pc:sldMasterChg>
    </pc:docChg>
  </pc:docChgLst>
  <pc:docChgLst>
    <pc:chgData name="Gary Kimura" userId="1f8de30a7436d95e" providerId="LiveId" clId="{CC197AFD-17B8-4AAD-B009-3CCA4372B63B}"/>
    <pc:docChg chg="undo custSel addSld delSld modSld modNotesMaster modHandout">
      <pc:chgData name="Gary Kimura" userId="1f8de30a7436d95e" providerId="LiveId" clId="{CC197AFD-17B8-4AAD-B009-3CCA4372B63B}" dt="2022-03-09T02:25:39.731" v="257"/>
      <pc:docMkLst>
        <pc:docMk/>
      </pc:docMkLst>
      <pc:sldChg chg="modNotes">
        <pc:chgData name="Gary Kimura" userId="1f8de30a7436d95e" providerId="LiveId" clId="{CC197AFD-17B8-4AAD-B009-3CCA4372B63B}" dt="2022-03-09T02:25:39.731" v="257"/>
        <pc:sldMkLst>
          <pc:docMk/>
          <pc:sldMk cId="0" sldId="290"/>
        </pc:sldMkLst>
      </pc:sldChg>
      <pc:sldChg chg="modSp mod">
        <pc:chgData name="Gary Kimura" userId="1f8de30a7436d95e" providerId="LiveId" clId="{CC197AFD-17B8-4AAD-B009-3CCA4372B63B}" dt="2022-03-09T02:23:53.491" v="255" actId="20577"/>
        <pc:sldMkLst>
          <pc:docMk/>
          <pc:sldMk cId="2190569670" sldId="397"/>
        </pc:sldMkLst>
        <pc:spChg chg="mod">
          <ac:chgData name="Gary Kimura" userId="1f8de30a7436d95e" providerId="LiveId" clId="{CC197AFD-17B8-4AAD-B009-3CCA4372B63B}" dt="2022-03-09T02:23:53.491" v="255" actId="20577"/>
          <ac:spMkLst>
            <pc:docMk/>
            <pc:sldMk cId="2190569670" sldId="397"/>
            <ac:spMk id="3" creationId="{21134752-41B1-41C7-9C39-8D0F793DF19B}"/>
          </ac:spMkLst>
        </pc:spChg>
      </pc:sldChg>
      <pc:sldChg chg="modSp mod">
        <pc:chgData name="Gary Kimura" userId="1f8de30a7436d95e" providerId="LiveId" clId="{CC197AFD-17B8-4AAD-B009-3CCA4372B63B}" dt="2022-03-09T02:17:32.789" v="4" actId="403"/>
        <pc:sldMkLst>
          <pc:docMk/>
          <pc:sldMk cId="942875142" sldId="398"/>
        </pc:sldMkLst>
        <pc:spChg chg="mod">
          <ac:chgData name="Gary Kimura" userId="1f8de30a7436d95e" providerId="LiveId" clId="{CC197AFD-17B8-4AAD-B009-3CCA4372B63B}" dt="2022-03-09T02:17:32.789" v="4" actId="403"/>
          <ac:spMkLst>
            <pc:docMk/>
            <pc:sldMk cId="942875142" sldId="398"/>
            <ac:spMk id="3" creationId="{AC8D5726-6ECC-4062-A875-D4097882E92D}"/>
          </ac:spMkLst>
        </pc:spChg>
      </pc:sldChg>
      <pc:sldChg chg="modSp mod">
        <pc:chgData name="Gary Kimura" userId="1f8de30a7436d95e" providerId="LiveId" clId="{CC197AFD-17B8-4AAD-B009-3CCA4372B63B}" dt="2022-03-09T02:18:09.481" v="7" actId="20577"/>
        <pc:sldMkLst>
          <pc:docMk/>
          <pc:sldMk cId="1191306422" sldId="400"/>
        </pc:sldMkLst>
        <pc:spChg chg="mod">
          <ac:chgData name="Gary Kimura" userId="1f8de30a7436d95e" providerId="LiveId" clId="{CC197AFD-17B8-4AAD-B009-3CCA4372B63B}" dt="2022-03-09T02:18:09.481" v="7" actId="20577"/>
          <ac:spMkLst>
            <pc:docMk/>
            <pc:sldMk cId="1191306422" sldId="400"/>
            <ac:spMk id="3" creationId="{A50B8F1B-A977-4723-9A78-856E0FB37D4B}"/>
          </ac:spMkLst>
        </pc:spChg>
      </pc:sldChg>
      <pc:sldChg chg="modSp mod">
        <pc:chgData name="Gary Kimura" userId="1f8de30a7436d95e" providerId="LiveId" clId="{CC197AFD-17B8-4AAD-B009-3CCA4372B63B}" dt="2022-03-09T02:19:05.721" v="16" actId="6549"/>
        <pc:sldMkLst>
          <pc:docMk/>
          <pc:sldMk cId="1974977468" sldId="401"/>
        </pc:sldMkLst>
        <pc:spChg chg="mod">
          <ac:chgData name="Gary Kimura" userId="1f8de30a7436d95e" providerId="LiveId" clId="{CC197AFD-17B8-4AAD-B009-3CCA4372B63B}" dt="2022-03-09T02:19:05.721" v="16" actId="6549"/>
          <ac:spMkLst>
            <pc:docMk/>
            <pc:sldMk cId="1974977468" sldId="401"/>
            <ac:spMk id="3" creationId="{7E0848FF-44CA-4529-A4EA-14D3BA905EA7}"/>
          </ac:spMkLst>
        </pc:spChg>
      </pc:sldChg>
      <pc:sldChg chg="modSp add del mod">
        <pc:chgData name="Gary Kimura" userId="1f8de30a7436d95e" providerId="LiveId" clId="{CC197AFD-17B8-4AAD-B009-3CCA4372B63B}" dt="2022-03-09T02:24:43.699" v="256" actId="47"/>
        <pc:sldMkLst>
          <pc:docMk/>
          <pc:sldMk cId="12468285" sldId="403"/>
        </pc:sldMkLst>
        <pc:spChg chg="mod">
          <ac:chgData name="Gary Kimura" userId="1f8de30a7436d95e" providerId="LiveId" clId="{CC197AFD-17B8-4AAD-B009-3CCA4372B63B}" dt="2022-03-09T02:19:58.725" v="42" actId="20577"/>
          <ac:spMkLst>
            <pc:docMk/>
            <pc:sldMk cId="12468285" sldId="403"/>
            <ac:spMk id="2" creationId="{9FBE4952-F574-4186-8E71-E6FC84F64427}"/>
          </ac:spMkLst>
        </pc:spChg>
        <pc:spChg chg="mod">
          <ac:chgData name="Gary Kimura" userId="1f8de30a7436d95e" providerId="LiveId" clId="{CC197AFD-17B8-4AAD-B009-3CCA4372B63B}" dt="2022-03-09T02:22:23.488" v="223" actId="20577"/>
          <ac:spMkLst>
            <pc:docMk/>
            <pc:sldMk cId="12468285" sldId="403"/>
            <ac:spMk id="3" creationId="{21134752-41B1-41C7-9C39-8D0F793DF19B}"/>
          </ac:spMkLst>
        </pc:spChg>
      </pc:sldChg>
      <pc:sldChg chg="modSp add del mod">
        <pc:chgData name="Gary Kimura" userId="1f8de30a7436d95e" providerId="LiveId" clId="{CC197AFD-17B8-4AAD-B009-3CCA4372B63B}" dt="2022-03-09T02:19:50.238" v="29" actId="47"/>
        <pc:sldMkLst>
          <pc:docMk/>
          <pc:sldMk cId="476379430" sldId="403"/>
        </pc:sldMkLst>
        <pc:spChg chg="mod">
          <ac:chgData name="Gary Kimura" userId="1f8de30a7436d95e" providerId="LiveId" clId="{CC197AFD-17B8-4AAD-B009-3CCA4372B63B}" dt="2022-03-09T02:19:41.005" v="28" actId="20577"/>
          <ac:spMkLst>
            <pc:docMk/>
            <pc:sldMk cId="476379430" sldId="403"/>
            <ac:spMk id="2" creationId="{4C844711-A91A-4C58-9304-323905F4738F}"/>
          </ac:spMkLst>
        </pc:spChg>
      </pc:sldChg>
    </pc:docChg>
  </pc:docChgLst>
  <pc:docChgLst>
    <pc:chgData name="Gary Kimura" userId="1f8de30a7436d95e" providerId="LiveId" clId="{BE4DEABF-CF8B-49C2-B295-428542BD4F1D}"/>
    <pc:docChg chg="undo custSel addSld delSld modSld sldOrd addSection delSection modSection modNotesMaster">
      <pc:chgData name="Gary Kimura" userId="1f8de30a7436d95e" providerId="LiveId" clId="{BE4DEABF-CF8B-49C2-B295-428542BD4F1D}" dt="2022-02-28T04:34:24.830" v="6173" actId="478"/>
      <pc:docMkLst>
        <pc:docMk/>
      </pc:docMkLst>
      <pc:sldChg chg="del">
        <pc:chgData name="Gary Kimura" userId="1f8de30a7436d95e" providerId="LiveId" clId="{BE4DEABF-CF8B-49C2-B295-428542BD4F1D}" dt="2022-02-16T03:39:09.093" v="38" actId="47"/>
        <pc:sldMkLst>
          <pc:docMk/>
          <pc:sldMk cId="0" sldId="256"/>
        </pc:sldMkLst>
      </pc:sldChg>
      <pc:sldChg chg="addSp delSp modSp mod chgLayout">
        <pc:chgData name="Gary Kimura" userId="1f8de30a7436d95e" providerId="LiveId" clId="{BE4DEABF-CF8B-49C2-B295-428542BD4F1D}" dt="2022-02-28T04:09:21.688" v="6135" actId="20577"/>
        <pc:sldMkLst>
          <pc:docMk/>
          <pc:sldMk cId="0" sldId="257"/>
        </pc:sldMkLst>
        <pc:spChg chg="mod ord">
          <ac:chgData name="Gary Kimura" userId="1f8de30a7436d95e" providerId="LiveId" clId="{BE4DEABF-CF8B-49C2-B295-428542BD4F1D}" dt="2022-02-16T04:04:04.989" v="2180" actId="404"/>
          <ac:spMkLst>
            <pc:docMk/>
            <pc:sldMk cId="0" sldId="257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8T04:09:21.688" v="6135" actId="20577"/>
          <ac:spMkLst>
            <pc:docMk/>
            <pc:sldMk cId="0" sldId="257"/>
            <ac:spMk id="3" creationId="{00000000-0000-0000-0000-000000000000}"/>
          </ac:spMkLst>
        </pc:spChg>
        <pc:spChg chg="add del mod ord">
          <ac:chgData name="Gary Kimura" userId="1f8de30a7436d95e" providerId="LiveId" clId="{BE4DEABF-CF8B-49C2-B295-428542BD4F1D}" dt="2022-02-16T03:40:54.480" v="41" actId="700"/>
          <ac:spMkLst>
            <pc:docMk/>
            <pc:sldMk cId="0" sldId="257"/>
            <ac:spMk id="4" creationId="{91B59B92-4931-44D4-A441-682FE847DB60}"/>
          </ac:spMkLst>
        </pc:spChg>
      </pc:sldChg>
      <pc:sldChg chg="modSp mod">
        <pc:chgData name="Gary Kimura" userId="1f8de30a7436d95e" providerId="LiveId" clId="{BE4DEABF-CF8B-49C2-B295-428542BD4F1D}" dt="2022-02-25T01:04:01.397" v="3484" actId="404"/>
        <pc:sldMkLst>
          <pc:docMk/>
          <pc:sldMk cId="0" sldId="258"/>
        </pc:sldMkLst>
        <pc:spChg chg="mod">
          <ac:chgData name="Gary Kimura" userId="1f8de30a7436d95e" providerId="LiveId" clId="{BE4DEABF-CF8B-49C2-B295-428542BD4F1D}" dt="2022-02-25T00:51:12.261" v="3068" actId="122"/>
          <ac:spMkLst>
            <pc:docMk/>
            <pc:sldMk cId="0" sldId="258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04:01.397" v="3484" actId="404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Gary Kimura" userId="1f8de30a7436d95e" providerId="LiveId" clId="{BE4DEABF-CF8B-49C2-B295-428542BD4F1D}" dt="2022-02-25T01:03:52.397" v="3483" actId="404"/>
        <pc:sldMkLst>
          <pc:docMk/>
          <pc:sldMk cId="0" sldId="259"/>
        </pc:sldMkLst>
        <pc:spChg chg="mod">
          <ac:chgData name="Gary Kimura" userId="1f8de30a7436d95e" providerId="LiveId" clId="{BE4DEABF-CF8B-49C2-B295-428542BD4F1D}" dt="2022-02-25T00:51:44.880" v="3070" actId="404"/>
          <ac:spMkLst>
            <pc:docMk/>
            <pc:sldMk cId="0" sldId="259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03:52.397" v="3483" actId="404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Gary Kimura" userId="1f8de30a7436d95e" providerId="LiveId" clId="{BE4DEABF-CF8B-49C2-B295-428542BD4F1D}" dt="2022-02-25T01:03:42.122" v="3482" actId="404"/>
        <pc:sldMkLst>
          <pc:docMk/>
          <pc:sldMk cId="0" sldId="260"/>
        </pc:sldMkLst>
        <pc:spChg chg="mod">
          <ac:chgData name="Gary Kimura" userId="1f8de30a7436d95e" providerId="LiveId" clId="{BE4DEABF-CF8B-49C2-B295-428542BD4F1D}" dt="2022-02-25T00:52:37.922" v="3075" actId="122"/>
          <ac:spMkLst>
            <pc:docMk/>
            <pc:sldMk cId="0" sldId="260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03:42.122" v="3482" actId="404"/>
          <ac:spMkLst>
            <pc:docMk/>
            <pc:sldMk cId="0" sldId="260"/>
            <ac:spMk id="3" creationId="{00000000-0000-0000-0000-000000000000}"/>
          </ac:spMkLst>
        </pc:spChg>
      </pc:sldChg>
      <pc:sldChg chg="addSp modSp add del mod ord chgLayout">
        <pc:chgData name="Gary Kimura" userId="1f8de30a7436d95e" providerId="LiveId" clId="{BE4DEABF-CF8B-49C2-B295-428542BD4F1D}" dt="2022-02-28T03:51:18.748" v="5869"/>
        <pc:sldMkLst>
          <pc:docMk/>
          <pc:sldMk cId="0" sldId="261"/>
        </pc:sldMkLst>
        <pc:spChg chg="mod ord">
          <ac:chgData name="Gary Kimura" userId="1f8de30a7436d95e" providerId="LiveId" clId="{BE4DEABF-CF8B-49C2-B295-428542BD4F1D}" dt="2022-02-25T00:56:49.181" v="3103" actId="122"/>
          <ac:spMkLst>
            <pc:docMk/>
            <pc:sldMk cId="0" sldId="261"/>
            <ac:spMk id="2" creationId="{00000000-0000-0000-0000-000000000000}"/>
          </ac:spMkLst>
        </pc:spChg>
        <pc:spChg chg="add mod ord">
          <ac:chgData name="Gary Kimura" userId="1f8de30a7436d95e" providerId="LiveId" clId="{BE4DEABF-CF8B-49C2-B295-428542BD4F1D}" dt="2022-02-25T01:00:29.547" v="3444" actId="14100"/>
          <ac:spMkLst>
            <pc:docMk/>
            <pc:sldMk cId="0" sldId="261"/>
            <ac:spMk id="4" creationId="{A970CC24-539B-4A90-9A48-040FB039E12B}"/>
          </ac:spMkLst>
        </pc:spChg>
        <pc:graphicFrameChg chg="mod modGraphic">
          <ac:chgData name="Gary Kimura" userId="1f8de30a7436d95e" providerId="LiveId" clId="{BE4DEABF-CF8B-49C2-B295-428542BD4F1D}" dt="2022-02-25T00:57:55.239" v="3211" actId="20577"/>
          <ac:graphicFrameMkLst>
            <pc:docMk/>
            <pc:sldMk cId="0" sldId="261"/>
            <ac:graphicFrameMk id="3" creationId="{00000000-0000-0000-0000-000000000000}"/>
          </ac:graphicFrameMkLst>
        </pc:graphicFrameChg>
      </pc:sldChg>
      <pc:sldChg chg="del">
        <pc:chgData name="Gary Kimura" userId="1f8de30a7436d95e" providerId="LiveId" clId="{BE4DEABF-CF8B-49C2-B295-428542BD4F1D}" dt="2022-02-25T01:00:50.703" v="3445" actId="47"/>
        <pc:sldMkLst>
          <pc:docMk/>
          <pc:sldMk cId="0" sldId="262"/>
        </pc:sldMkLst>
      </pc:sldChg>
      <pc:sldChg chg="modSp del mod">
        <pc:chgData name="Gary Kimura" userId="1f8de30a7436d95e" providerId="LiveId" clId="{BE4DEABF-CF8B-49C2-B295-428542BD4F1D}" dt="2022-02-28T04:04:04.379" v="6044" actId="47"/>
        <pc:sldMkLst>
          <pc:docMk/>
          <pc:sldMk cId="0" sldId="263"/>
        </pc:sldMkLst>
        <pc:spChg chg="mod">
          <ac:chgData name="Gary Kimura" userId="1f8de30a7436d95e" providerId="LiveId" clId="{BE4DEABF-CF8B-49C2-B295-428542BD4F1D}" dt="2022-02-28T03:44:36.647" v="5541" actId="313"/>
          <ac:spMkLst>
            <pc:docMk/>
            <pc:sldMk cId="0" sldId="263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8T03:46:25.952" v="5587" actId="255"/>
          <ac:spMkLst>
            <pc:docMk/>
            <pc:sldMk cId="0" sldId="263"/>
            <ac:spMk id="3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04.379" v="6044" actId="47"/>
        <pc:sldMkLst>
          <pc:docMk/>
          <pc:sldMk cId="0" sldId="264"/>
        </pc:sldMkLst>
        <pc:spChg chg="mod">
          <ac:chgData name="Gary Kimura" userId="1f8de30a7436d95e" providerId="LiveId" clId="{BE4DEABF-CF8B-49C2-B295-428542BD4F1D}" dt="2022-02-25T01:05:10.962" v="3488" actId="122"/>
          <ac:spMkLst>
            <pc:docMk/>
            <pc:sldMk cId="0" sldId="264"/>
            <ac:spMk id="2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04.379" v="6044" actId="47"/>
        <pc:sldMkLst>
          <pc:docMk/>
          <pc:sldMk cId="0" sldId="265"/>
        </pc:sldMkLst>
        <pc:spChg chg="mod">
          <ac:chgData name="Gary Kimura" userId="1f8de30a7436d95e" providerId="LiveId" clId="{BE4DEABF-CF8B-49C2-B295-428542BD4F1D}" dt="2022-02-25T01:02:51.959" v="3471" actId="122"/>
          <ac:spMkLst>
            <pc:docMk/>
            <pc:sldMk cId="0" sldId="265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07:50.788" v="3671"/>
          <ac:spMkLst>
            <pc:docMk/>
            <pc:sldMk cId="0" sldId="265"/>
            <ac:spMk id="3" creationId="{00000000-0000-0000-0000-000000000000}"/>
          </ac:spMkLst>
        </pc:spChg>
      </pc:sldChg>
      <pc:sldChg chg="add del">
        <pc:chgData name="Gary Kimura" userId="1f8de30a7436d95e" providerId="LiveId" clId="{BE4DEABF-CF8B-49C2-B295-428542BD4F1D}" dt="2022-02-16T04:09:02.868" v="2320" actId="47"/>
        <pc:sldMkLst>
          <pc:docMk/>
          <pc:sldMk cId="0" sldId="266"/>
        </pc:sldMkLst>
      </pc:sldChg>
      <pc:sldChg chg="add del">
        <pc:chgData name="Gary Kimura" userId="1f8de30a7436d95e" providerId="LiveId" clId="{BE4DEABF-CF8B-49C2-B295-428542BD4F1D}" dt="2022-02-16T04:09:09.320" v="2321" actId="47"/>
        <pc:sldMkLst>
          <pc:docMk/>
          <pc:sldMk cId="0" sldId="267"/>
        </pc:sldMkLst>
      </pc:sldChg>
      <pc:sldChg chg="modSp add del mod chgLayout">
        <pc:chgData name="Gary Kimura" userId="1f8de30a7436d95e" providerId="LiveId" clId="{BE4DEABF-CF8B-49C2-B295-428542BD4F1D}" dt="2022-02-28T04:04:04.379" v="6044" actId="47"/>
        <pc:sldMkLst>
          <pc:docMk/>
          <pc:sldMk cId="0" sldId="268"/>
        </pc:sldMkLst>
        <pc:spChg chg="mod ord">
          <ac:chgData name="Gary Kimura" userId="1f8de30a7436d95e" providerId="LiveId" clId="{BE4DEABF-CF8B-49C2-B295-428542BD4F1D}" dt="2022-02-28T03:38:11.782" v="5484" actId="700"/>
          <ac:spMkLst>
            <pc:docMk/>
            <pc:sldMk cId="0" sldId="268"/>
            <ac:spMk id="13314" creationId="{18A115BB-E1A5-4455-A6D6-E203C4E738D9}"/>
          </ac:spMkLst>
        </pc:spChg>
        <pc:spChg chg="mod ord">
          <ac:chgData name="Gary Kimura" userId="1f8de30a7436d95e" providerId="LiveId" clId="{BE4DEABF-CF8B-49C2-B295-428542BD4F1D}" dt="2022-02-28T03:38:33.672" v="5490" actId="122"/>
          <ac:spMkLst>
            <pc:docMk/>
            <pc:sldMk cId="0" sldId="268"/>
            <ac:spMk id="13315" creationId="{8B26F3EB-D0B3-42F0-B181-01D7145D0AE7}"/>
          </ac:spMkLst>
        </pc:spChg>
        <pc:spChg chg="mod ord">
          <ac:chgData name="Gary Kimura" userId="1f8de30a7436d95e" providerId="LiveId" clId="{BE4DEABF-CF8B-49C2-B295-428542BD4F1D}" dt="2022-02-28T03:38:51.572" v="5493" actId="12"/>
          <ac:spMkLst>
            <pc:docMk/>
            <pc:sldMk cId="0" sldId="268"/>
            <ac:spMk id="13316" creationId="{769CE2B4-3D51-40B9-BF7A-355A8F96366A}"/>
          </ac:spMkLst>
        </pc:spChg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0" sldId="269"/>
        </pc:sldMkLst>
        <pc:spChg chg="mod">
          <ac:chgData name="Gary Kimura" userId="1f8de30a7436d95e" providerId="LiveId" clId="{BE4DEABF-CF8B-49C2-B295-428542BD4F1D}" dt="2022-02-28T03:37:39.353" v="5477"/>
          <ac:spMkLst>
            <pc:docMk/>
            <pc:sldMk cId="0" sldId="269"/>
            <ac:spMk id="14338" creationId="{65AA01F5-F4A6-4668-A658-91EFEC44D3E3}"/>
          </ac:spMkLst>
        </pc:spChg>
        <pc:spChg chg="mod">
          <ac:chgData name="Gary Kimura" userId="1f8de30a7436d95e" providerId="LiveId" clId="{BE4DEABF-CF8B-49C2-B295-428542BD4F1D}" dt="2022-02-28T03:39:37.360" v="5505" actId="122"/>
          <ac:spMkLst>
            <pc:docMk/>
            <pc:sldMk cId="0" sldId="269"/>
            <ac:spMk id="14339" creationId="{1230C844-E094-4899-A1BE-CF0B87F465FE}"/>
          </ac:spMkLst>
        </pc:spChg>
        <pc:spChg chg="mod">
          <ac:chgData name="Gary Kimura" userId="1f8de30a7436d95e" providerId="LiveId" clId="{BE4DEABF-CF8B-49C2-B295-428542BD4F1D}" dt="2022-02-28T03:39:50.415" v="5508" actId="12"/>
          <ac:spMkLst>
            <pc:docMk/>
            <pc:sldMk cId="0" sldId="269"/>
            <ac:spMk id="14340" creationId="{8768A7A6-CF2F-4705-8351-947F6776AD76}"/>
          </ac:spMkLst>
        </pc:spChg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0" sldId="270"/>
        </pc:sldMkLst>
        <pc:spChg chg="mod">
          <ac:chgData name="Gary Kimura" userId="1f8de30a7436d95e" providerId="LiveId" clId="{BE4DEABF-CF8B-49C2-B295-428542BD4F1D}" dt="2022-02-28T03:37:39.353" v="5477"/>
          <ac:spMkLst>
            <pc:docMk/>
            <pc:sldMk cId="0" sldId="270"/>
            <ac:spMk id="16386" creationId="{1C1CD5FD-608E-405C-BBB4-A5FA0F1664BA}"/>
          </ac:spMkLst>
        </pc:spChg>
        <pc:spChg chg="mod">
          <ac:chgData name="Gary Kimura" userId="1f8de30a7436d95e" providerId="LiveId" clId="{BE4DEABF-CF8B-49C2-B295-428542BD4F1D}" dt="2022-02-28T03:41:44.658" v="5519" actId="122"/>
          <ac:spMkLst>
            <pc:docMk/>
            <pc:sldMk cId="0" sldId="270"/>
            <ac:spMk id="16387" creationId="{FA27FF7A-1806-4A4D-96DF-F19C89F9445A}"/>
          </ac:spMkLst>
        </pc:spChg>
        <pc:spChg chg="mod">
          <ac:chgData name="Gary Kimura" userId="1f8de30a7436d95e" providerId="LiveId" clId="{BE4DEABF-CF8B-49C2-B295-428542BD4F1D}" dt="2022-02-28T03:42:07.931" v="5523" actId="14100"/>
          <ac:spMkLst>
            <pc:docMk/>
            <pc:sldMk cId="0" sldId="270"/>
            <ac:spMk id="16388" creationId="{5D211877-B2D4-4D01-A52C-8E032C5D5C78}"/>
          </ac:spMkLst>
        </pc:spChg>
      </pc:sldChg>
      <pc:sldChg chg="add del">
        <pc:chgData name="Gary Kimura" userId="1f8de30a7436d95e" providerId="LiveId" clId="{BE4DEABF-CF8B-49C2-B295-428542BD4F1D}" dt="2022-02-16T04:09:12.054" v="2325" actId="47"/>
        <pc:sldMkLst>
          <pc:docMk/>
          <pc:sldMk cId="0" sldId="271"/>
        </pc:sldMkLst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0" sldId="272"/>
        </pc:sldMkLst>
        <pc:spChg chg="mod">
          <ac:chgData name="Gary Kimura" userId="1f8de30a7436d95e" providerId="LiveId" clId="{BE4DEABF-CF8B-49C2-B295-428542BD4F1D}" dt="2022-02-28T03:42:22.062" v="5527" actId="122"/>
          <ac:spMkLst>
            <pc:docMk/>
            <pc:sldMk cId="0" sldId="272"/>
            <ac:spMk id="17411" creationId="{A76992FE-E9F3-47C8-88E3-69E3926DF156}"/>
          </ac:spMkLst>
        </pc:spChg>
        <pc:spChg chg="mod">
          <ac:chgData name="Gary Kimura" userId="1f8de30a7436d95e" providerId="LiveId" clId="{BE4DEABF-CF8B-49C2-B295-428542BD4F1D}" dt="2022-02-28T03:42:28.463" v="5530" actId="403"/>
          <ac:spMkLst>
            <pc:docMk/>
            <pc:sldMk cId="0" sldId="272"/>
            <ac:spMk id="17412" creationId="{D59F2E3D-FCF1-4706-BF1C-9F5FA9E88A2F}"/>
          </ac:spMkLst>
        </pc:spChg>
        <pc:spChg chg="mod">
          <ac:chgData name="Gary Kimura" userId="1f8de30a7436d95e" providerId="LiveId" clId="{BE4DEABF-CF8B-49C2-B295-428542BD4F1D}" dt="2022-02-28T03:42:45.229" v="5533" actId="313"/>
          <ac:spMkLst>
            <pc:docMk/>
            <pc:sldMk cId="0" sldId="272"/>
            <ac:spMk id="17442" creationId="{928A9EEC-D94E-4622-B9ED-B003C53E3700}"/>
          </ac:spMkLst>
        </pc:spChg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0" sldId="273"/>
        </pc:sldMkLst>
        <pc:spChg chg="mod">
          <ac:chgData name="Gary Kimura" userId="1f8de30a7436d95e" providerId="LiveId" clId="{BE4DEABF-CF8B-49C2-B295-428542BD4F1D}" dt="2022-02-28T03:37:39.353" v="5477"/>
          <ac:spMkLst>
            <pc:docMk/>
            <pc:sldMk cId="0" sldId="273"/>
            <ac:spMk id="15362" creationId="{1896035B-BAC9-4D12-85EA-45BE9A594E63}"/>
          </ac:spMkLst>
        </pc:spChg>
        <pc:spChg chg="mod">
          <ac:chgData name="Gary Kimura" userId="1f8de30a7436d95e" providerId="LiveId" clId="{BE4DEABF-CF8B-49C2-B295-428542BD4F1D}" dt="2022-02-28T03:41:07.189" v="5512" actId="122"/>
          <ac:spMkLst>
            <pc:docMk/>
            <pc:sldMk cId="0" sldId="273"/>
            <ac:spMk id="15363" creationId="{4DC6DEC1-E83D-4827-A376-08A3E88F0A13}"/>
          </ac:spMkLst>
        </pc:spChg>
        <pc:spChg chg="mod">
          <ac:chgData name="Gary Kimura" userId="1f8de30a7436d95e" providerId="LiveId" clId="{BE4DEABF-CF8B-49C2-B295-428542BD4F1D}" dt="2022-02-28T03:41:15.539" v="5515" actId="12"/>
          <ac:spMkLst>
            <pc:docMk/>
            <pc:sldMk cId="0" sldId="273"/>
            <ac:spMk id="15364" creationId="{F6D517ED-6436-489A-93A8-6D0B403A9094}"/>
          </ac:spMkLst>
        </pc:spChg>
      </pc:sldChg>
      <pc:sldChg chg="add del">
        <pc:chgData name="Gary Kimura" userId="1f8de30a7436d95e" providerId="LiveId" clId="{BE4DEABF-CF8B-49C2-B295-428542BD4F1D}" dt="2022-02-16T04:09:14.488" v="2328" actId="47"/>
        <pc:sldMkLst>
          <pc:docMk/>
          <pc:sldMk cId="0" sldId="274"/>
        </pc:sldMkLst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0" sldId="275"/>
        </pc:sldMkLst>
        <pc:spChg chg="mod">
          <ac:chgData name="Gary Kimura" userId="1f8de30a7436d95e" providerId="LiveId" clId="{BE4DEABF-CF8B-49C2-B295-428542BD4F1D}" dt="2022-02-28T03:37:39.353" v="5477"/>
          <ac:spMkLst>
            <pc:docMk/>
            <pc:sldMk cId="0" sldId="275"/>
            <ac:spMk id="18434" creationId="{AC6376D5-B20A-4AD9-BFC7-487A981ABA30}"/>
          </ac:spMkLst>
        </pc:spChg>
        <pc:spChg chg="mod">
          <ac:chgData name="Gary Kimura" userId="1f8de30a7436d95e" providerId="LiveId" clId="{BE4DEABF-CF8B-49C2-B295-428542BD4F1D}" dt="2022-02-28T03:43:04.357" v="5534" actId="122"/>
          <ac:spMkLst>
            <pc:docMk/>
            <pc:sldMk cId="0" sldId="275"/>
            <ac:spMk id="18435" creationId="{C1FCAC5B-C514-409C-85E5-EE1877B677EE}"/>
          </ac:spMkLst>
        </pc:spChg>
        <pc:spChg chg="mod">
          <ac:chgData name="Gary Kimura" userId="1f8de30a7436d95e" providerId="LiveId" clId="{BE4DEABF-CF8B-49C2-B295-428542BD4F1D}" dt="2022-02-28T03:43:19.491" v="5537" actId="12"/>
          <ac:spMkLst>
            <pc:docMk/>
            <pc:sldMk cId="0" sldId="275"/>
            <ac:spMk id="18436" creationId="{001E2AB5-68E4-44E1-883F-5A1ABB7F39BC}"/>
          </ac:spMkLst>
        </pc:spChg>
      </pc:sldChg>
      <pc:sldChg chg="add del">
        <pc:chgData name="Gary Kimura" userId="1f8de30a7436d95e" providerId="LiveId" clId="{BE4DEABF-CF8B-49C2-B295-428542BD4F1D}" dt="2022-02-16T04:09:16.057" v="2330" actId="47"/>
        <pc:sldMkLst>
          <pc:docMk/>
          <pc:sldMk cId="0" sldId="276"/>
        </pc:sldMkLst>
      </pc:sldChg>
      <pc:sldChg chg="modSp add del mod">
        <pc:chgData name="Gary Kimura" userId="1f8de30a7436d95e" providerId="LiveId" clId="{BE4DEABF-CF8B-49C2-B295-428542BD4F1D}" dt="2022-02-28T04:04:27.368" v="6045" actId="47"/>
        <pc:sldMkLst>
          <pc:docMk/>
          <pc:sldMk cId="0" sldId="277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277"/>
            <ac:spMk id="20482" creationId="{4CF38CFC-4F52-48FF-99C1-DEF15AFBEC49}"/>
          </ac:spMkLst>
        </pc:spChg>
        <pc:spChg chg="mod">
          <ac:chgData name="Gary Kimura" userId="1f8de30a7436d95e" providerId="LiveId" clId="{BE4DEABF-CF8B-49C2-B295-428542BD4F1D}" dt="2022-02-28T03:54:40.115" v="5991" actId="122"/>
          <ac:spMkLst>
            <pc:docMk/>
            <pc:sldMk cId="0" sldId="277"/>
            <ac:spMk id="20483" creationId="{84F0A01B-C410-4E74-82AD-8C10DF17CE42}"/>
          </ac:spMkLst>
        </pc:spChg>
        <pc:spChg chg="mod">
          <ac:chgData name="Gary Kimura" userId="1f8de30a7436d95e" providerId="LiveId" clId="{BE4DEABF-CF8B-49C2-B295-428542BD4F1D}" dt="2022-02-28T03:54:51.171" v="5995" actId="14100"/>
          <ac:spMkLst>
            <pc:docMk/>
            <pc:sldMk cId="0" sldId="277"/>
            <ac:spMk id="20484" creationId="{7B049B56-B140-4FDC-836F-FD8D76FCE530}"/>
          </ac:spMkLst>
        </pc:spChg>
      </pc:sldChg>
      <pc:sldChg chg="modSp del mod ord">
        <pc:chgData name="Gary Kimura" userId="1f8de30a7436d95e" providerId="LiveId" clId="{BE4DEABF-CF8B-49C2-B295-428542BD4F1D}" dt="2022-02-28T04:04:04.379" v="6044" actId="47"/>
        <pc:sldMkLst>
          <pc:docMk/>
          <pc:sldMk cId="0" sldId="278"/>
        </pc:sldMkLst>
        <pc:spChg chg="mod">
          <ac:chgData name="Gary Kimura" userId="1f8de30a7436d95e" providerId="LiveId" clId="{BE4DEABF-CF8B-49C2-B295-428542BD4F1D}" dt="2022-02-25T01:03:10.993" v="3477" actId="403"/>
          <ac:spMkLst>
            <pc:docMk/>
            <pc:sldMk cId="0" sldId="278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8T03:49:05.606" v="5860" actId="20577"/>
          <ac:spMkLst>
            <pc:docMk/>
            <pc:sldMk cId="0" sldId="278"/>
            <ac:spMk id="3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04.379" v="6044" actId="47"/>
        <pc:sldMkLst>
          <pc:docMk/>
          <pc:sldMk cId="0" sldId="279"/>
        </pc:sldMkLst>
        <pc:spChg chg="mod">
          <ac:chgData name="Gary Kimura" userId="1f8de30a7436d95e" providerId="LiveId" clId="{BE4DEABF-CF8B-49C2-B295-428542BD4F1D}" dt="2022-02-25T01:10:21.548" v="3778" actId="122"/>
          <ac:spMkLst>
            <pc:docMk/>
            <pc:sldMk cId="0" sldId="279"/>
            <ac:spMk id="2" creationId="{00000000-0000-0000-0000-000000000000}"/>
          </ac:spMkLst>
        </pc:spChg>
      </pc:sldChg>
      <pc:sldChg chg="delSp modSp add del mod">
        <pc:chgData name="Gary Kimura" userId="1f8de30a7436d95e" providerId="LiveId" clId="{BE4DEABF-CF8B-49C2-B295-428542BD4F1D}" dt="2022-02-28T04:34:24.830" v="6173" actId="478"/>
        <pc:sldMkLst>
          <pc:docMk/>
          <pc:sldMk cId="0" sldId="280"/>
        </pc:sldMkLst>
        <pc:spChg chg="mod">
          <ac:chgData name="Gary Kimura" userId="1f8de30a7436d95e" providerId="LiveId" clId="{BE4DEABF-CF8B-49C2-B295-428542BD4F1D}" dt="2022-02-25T01:10:34.205" v="3784" actId="403"/>
          <ac:spMkLst>
            <pc:docMk/>
            <pc:sldMk cId="0" sldId="280"/>
            <ac:spMk id="2" creationId="{00000000-0000-0000-0000-000000000000}"/>
          </ac:spMkLst>
        </pc:spChg>
        <pc:spChg chg="del mod">
          <ac:chgData name="Gary Kimura" userId="1f8de30a7436d95e" providerId="LiveId" clId="{BE4DEABF-CF8B-49C2-B295-428542BD4F1D}" dt="2022-02-28T04:34:24.830" v="6173" actId="478"/>
          <ac:spMkLst>
            <pc:docMk/>
            <pc:sldMk cId="0" sldId="280"/>
            <ac:spMk id="19458" creationId="{7E92476D-2884-4675-95B8-FEDA905DA4DF}"/>
          </ac:spMkLst>
        </pc:spChg>
        <pc:spChg chg="mod">
          <ac:chgData name="Gary Kimura" userId="1f8de30a7436d95e" providerId="LiveId" clId="{BE4DEABF-CF8B-49C2-B295-428542BD4F1D}" dt="2022-02-28T04:34:09.434" v="6169" actId="122"/>
          <ac:spMkLst>
            <pc:docMk/>
            <pc:sldMk cId="0" sldId="280"/>
            <ac:spMk id="19459" creationId="{7A2BF9DE-CD68-4277-8FA2-CCC855F096EB}"/>
          </ac:spMkLst>
        </pc:spChg>
        <pc:spChg chg="mod">
          <ac:chgData name="Gary Kimura" userId="1f8de30a7436d95e" providerId="LiveId" clId="{BE4DEABF-CF8B-49C2-B295-428542BD4F1D}" dt="2022-02-28T04:34:15.872" v="6172" actId="12"/>
          <ac:spMkLst>
            <pc:docMk/>
            <pc:sldMk cId="0" sldId="280"/>
            <ac:spMk id="19460" creationId="{7156B4BA-7A83-4AEC-AA8A-E7ADB7B72C0B}"/>
          </ac:spMkLst>
        </pc:spChg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1"/>
        </pc:sldMkLst>
        <pc:spChg chg="mod">
          <ac:chgData name="Gary Kimura" userId="1f8de30a7436d95e" providerId="LiveId" clId="{BE4DEABF-CF8B-49C2-B295-428542BD4F1D}" dt="2022-02-25T01:11:34.173" v="3788" actId="122"/>
          <ac:spMkLst>
            <pc:docMk/>
            <pc:sldMk cId="0" sldId="281"/>
            <ac:spMk id="2" creationId="{00000000-0000-0000-0000-000000000000}"/>
          </ac:spMkLst>
        </pc:spChg>
      </pc:sldChg>
      <pc:sldChg chg="del">
        <pc:chgData name="Gary Kimura" userId="1f8de30a7436d95e" providerId="LiveId" clId="{BE4DEABF-CF8B-49C2-B295-428542BD4F1D}" dt="2022-02-28T04:04:27.368" v="6045" actId="47"/>
        <pc:sldMkLst>
          <pc:docMk/>
          <pc:sldMk cId="0" sldId="282"/>
        </pc:sldMkLst>
      </pc:sldChg>
      <pc:sldChg chg="add del">
        <pc:chgData name="Gary Kimura" userId="1f8de30a7436d95e" providerId="LiveId" clId="{BE4DEABF-CF8B-49C2-B295-428542BD4F1D}" dt="2022-02-25T01:12:01.959" v="3789" actId="47"/>
        <pc:sldMkLst>
          <pc:docMk/>
          <pc:sldMk cId="0" sldId="283"/>
        </pc:sldMkLst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4"/>
        </pc:sldMkLst>
        <pc:spChg chg="mod">
          <ac:chgData name="Gary Kimura" userId="1f8de30a7436d95e" providerId="LiveId" clId="{BE4DEABF-CF8B-49C2-B295-428542BD4F1D}" dt="2022-02-25T01:13:17.290" v="3793" actId="122"/>
          <ac:spMkLst>
            <pc:docMk/>
            <pc:sldMk cId="0" sldId="284"/>
            <ac:spMk id="2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5"/>
        </pc:sldMkLst>
        <pc:spChg chg="mod">
          <ac:chgData name="Gary Kimura" userId="1f8de30a7436d95e" providerId="LiveId" clId="{BE4DEABF-CF8B-49C2-B295-428542BD4F1D}" dt="2022-02-25T01:13:22.683" v="3797" actId="122"/>
          <ac:spMkLst>
            <pc:docMk/>
            <pc:sldMk cId="0" sldId="285"/>
            <ac:spMk id="2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6"/>
        </pc:sldMkLst>
        <pc:spChg chg="mod">
          <ac:chgData name="Gary Kimura" userId="1f8de30a7436d95e" providerId="LiveId" clId="{BE4DEABF-CF8B-49C2-B295-428542BD4F1D}" dt="2022-02-25T01:13:30.283" v="3801" actId="122"/>
          <ac:spMkLst>
            <pc:docMk/>
            <pc:sldMk cId="0" sldId="286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3:37.021" v="3803" actId="12"/>
          <ac:spMkLst>
            <pc:docMk/>
            <pc:sldMk cId="0" sldId="286"/>
            <ac:spMk id="4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7"/>
        </pc:sldMkLst>
        <pc:spChg chg="mod">
          <ac:chgData name="Gary Kimura" userId="1f8de30a7436d95e" providerId="LiveId" clId="{BE4DEABF-CF8B-49C2-B295-428542BD4F1D}" dt="2022-02-25T01:14:12.105" v="3807" actId="122"/>
          <ac:spMkLst>
            <pc:docMk/>
            <pc:sldMk cId="0" sldId="287"/>
            <ac:spMk id="2" creationId="{00000000-0000-0000-0000-000000000000}"/>
          </ac:spMkLst>
        </pc:spChg>
      </pc:sldChg>
      <pc:sldChg chg="modSp del mod">
        <pc:chgData name="Gary Kimura" userId="1f8de30a7436d95e" providerId="LiveId" clId="{BE4DEABF-CF8B-49C2-B295-428542BD4F1D}" dt="2022-02-28T04:04:27.368" v="6045" actId="47"/>
        <pc:sldMkLst>
          <pc:docMk/>
          <pc:sldMk cId="0" sldId="288"/>
        </pc:sldMkLst>
        <pc:spChg chg="mod">
          <ac:chgData name="Gary Kimura" userId="1f8de30a7436d95e" providerId="LiveId" clId="{BE4DEABF-CF8B-49C2-B295-428542BD4F1D}" dt="2022-02-25T01:14:59.811" v="3812" actId="122"/>
          <ac:spMkLst>
            <pc:docMk/>
            <pc:sldMk cId="0" sldId="288"/>
            <ac:spMk id="2" creationId="{00000000-0000-0000-0000-000000000000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289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289"/>
            <ac:spMk id="28674" creationId="{A3994163-E26A-41DF-B591-1FEAEB82A877}"/>
          </ac:spMkLst>
        </pc:spChg>
      </pc:sldChg>
      <pc:sldChg chg="new del">
        <pc:chgData name="Gary Kimura" userId="1f8de30a7436d95e" providerId="LiveId" clId="{BE4DEABF-CF8B-49C2-B295-428542BD4F1D}" dt="2022-02-16T03:39:10.016" v="39" actId="47"/>
        <pc:sldMkLst>
          <pc:docMk/>
          <pc:sldMk cId="1214453220" sldId="289"/>
        </pc:sldMkLst>
      </pc:sldChg>
      <pc:sldChg chg="modSp add mod setBg modNotes">
        <pc:chgData name="Gary Kimura" userId="1f8de30a7436d95e" providerId="LiveId" clId="{BE4DEABF-CF8B-49C2-B295-428542BD4F1D}" dt="2022-02-24T03:32:43.162" v="2568"/>
        <pc:sldMkLst>
          <pc:docMk/>
          <pc:sldMk cId="0" sldId="290"/>
        </pc:sldMkLst>
        <pc:spChg chg="mod">
          <ac:chgData name="Gary Kimura" userId="1f8de30a7436d95e" providerId="LiveId" clId="{BE4DEABF-CF8B-49C2-B295-428542BD4F1D}" dt="2022-02-16T04:16:46.856" v="2565" actId="20577"/>
          <ac:spMkLst>
            <pc:docMk/>
            <pc:sldMk cId="0" sldId="290"/>
            <ac:spMk id="3074" creationId="{00000000-0000-0000-0000-000000000000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291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291"/>
            <ac:spMk id="30722" creationId="{EECE629A-2908-4D89-8755-B536C8ED21DE}"/>
          </ac:spMkLst>
        </pc:spChg>
      </pc:sldChg>
      <pc:sldChg chg="addSp delSp modSp new del mod">
        <pc:chgData name="Gary Kimura" userId="1f8de30a7436d95e" providerId="LiveId" clId="{BE4DEABF-CF8B-49C2-B295-428542BD4F1D}" dt="2022-02-16T03:45:16.462" v="290" actId="47"/>
        <pc:sldMkLst>
          <pc:docMk/>
          <pc:sldMk cId="1304213059" sldId="291"/>
        </pc:sldMkLst>
        <pc:spChg chg="mod">
          <ac:chgData name="Gary Kimura" userId="1f8de30a7436d95e" providerId="LiveId" clId="{BE4DEABF-CF8B-49C2-B295-428542BD4F1D}" dt="2022-02-16T03:43:06.662" v="254" actId="122"/>
          <ac:spMkLst>
            <pc:docMk/>
            <pc:sldMk cId="1304213059" sldId="291"/>
            <ac:spMk id="2" creationId="{23EC8C13-A5FC-4317-9175-2BAE07C9CA2D}"/>
          </ac:spMkLst>
        </pc:spChg>
        <pc:spChg chg="del mod">
          <ac:chgData name="Gary Kimura" userId="1f8de30a7436d95e" providerId="LiveId" clId="{BE4DEABF-CF8B-49C2-B295-428542BD4F1D}" dt="2022-02-16T03:42:09.071" v="124"/>
          <ac:spMkLst>
            <pc:docMk/>
            <pc:sldMk cId="1304213059" sldId="291"/>
            <ac:spMk id="3" creationId="{E77470A5-52F6-4431-A4CB-551419A7AEED}"/>
          </ac:spMkLst>
        </pc:spChg>
        <pc:spChg chg="add del mod">
          <ac:chgData name="Gary Kimura" userId="1f8de30a7436d95e" providerId="LiveId" clId="{BE4DEABF-CF8B-49C2-B295-428542BD4F1D}" dt="2022-02-16T03:42:09.071" v="124"/>
          <ac:spMkLst>
            <pc:docMk/>
            <pc:sldMk cId="1304213059" sldId="291"/>
            <ac:spMk id="4" creationId="{344EF88B-344F-4ADB-B830-085D3DCC4EC0}"/>
          </ac:spMkLst>
        </pc:spChg>
        <pc:spChg chg="add mod">
          <ac:chgData name="Gary Kimura" userId="1f8de30a7436d95e" providerId="LiveId" clId="{BE4DEABF-CF8B-49C2-B295-428542BD4F1D}" dt="2022-02-16T03:42:49.688" v="231" actId="20577"/>
          <ac:spMkLst>
            <pc:docMk/>
            <pc:sldMk cId="1304213059" sldId="291"/>
            <ac:spMk id="5" creationId="{1BE7742F-88B1-4DC8-AF1B-9D3E6FB8A252}"/>
          </ac:spMkLst>
        </pc:spChg>
      </pc:sldChg>
      <pc:sldChg chg="modSp new del mod ord">
        <pc:chgData name="Gary Kimura" userId="1f8de30a7436d95e" providerId="LiveId" clId="{BE4DEABF-CF8B-49C2-B295-428542BD4F1D}" dt="2022-02-25T00:34:50.049" v="2779" actId="47"/>
        <pc:sldMkLst>
          <pc:docMk/>
          <pc:sldMk cId="3083142861" sldId="291"/>
        </pc:sldMkLst>
        <pc:spChg chg="mod">
          <ac:chgData name="Gary Kimura" userId="1f8de30a7436d95e" providerId="LiveId" clId="{BE4DEABF-CF8B-49C2-B295-428542BD4F1D}" dt="2022-02-16T03:56:42.483" v="1153" actId="20577"/>
          <ac:spMkLst>
            <pc:docMk/>
            <pc:sldMk cId="3083142861" sldId="291"/>
            <ac:spMk id="2" creationId="{E5F55984-5B7D-4C8E-A603-A75259912759}"/>
          </ac:spMkLst>
        </pc:spChg>
        <pc:spChg chg="mod">
          <ac:chgData name="Gary Kimura" userId="1f8de30a7436d95e" providerId="LiveId" clId="{BE4DEABF-CF8B-49C2-B295-428542BD4F1D}" dt="2022-02-16T04:02:25.516" v="2134" actId="20577"/>
          <ac:spMkLst>
            <pc:docMk/>
            <pc:sldMk cId="3083142861" sldId="291"/>
            <ac:spMk id="3" creationId="{64C55FC6-8E79-4C16-9B70-BB2C131ED844}"/>
          </ac:spMkLst>
        </pc:spChg>
      </pc:sldChg>
      <pc:sldChg chg="add del">
        <pc:chgData name="Gary Kimura" userId="1f8de30a7436d95e" providerId="LiveId" clId="{BE4DEABF-CF8B-49C2-B295-428542BD4F1D}" dt="2022-02-16T03:43:58.701" v="256"/>
        <pc:sldMkLst>
          <pc:docMk/>
          <pc:sldMk cId="1308887683" sldId="292"/>
        </pc:sldMkLst>
      </pc:sldChg>
      <pc:sldChg chg="modSp add mod ord">
        <pc:chgData name="Gary Kimura" userId="1f8de30a7436d95e" providerId="LiveId" clId="{BE4DEABF-CF8B-49C2-B295-428542BD4F1D}" dt="2022-02-25T03:02:49.361" v="4557" actId="20577"/>
        <pc:sldMkLst>
          <pc:docMk/>
          <pc:sldMk cId="2241608980" sldId="292"/>
        </pc:sldMkLst>
        <pc:spChg chg="mod">
          <ac:chgData name="Gary Kimura" userId="1f8de30a7436d95e" providerId="LiveId" clId="{BE4DEABF-CF8B-49C2-B295-428542BD4F1D}" dt="2022-02-16T03:56:02.057" v="1131" actId="404"/>
          <ac:spMkLst>
            <pc:docMk/>
            <pc:sldMk cId="2241608980" sldId="292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3:02:49.361" v="4557" actId="20577"/>
          <ac:spMkLst>
            <pc:docMk/>
            <pc:sldMk cId="2241608980" sldId="292"/>
            <ac:spMk id="3" creationId="{00000000-0000-0000-0000-000000000000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293"/>
        </pc:sldMkLst>
        <pc:spChg chg="mod">
          <ac:chgData name="Gary Kimura" userId="1f8de30a7436d95e" providerId="LiveId" clId="{BE4DEABF-CF8B-49C2-B295-428542BD4F1D}" dt="2022-02-28T03:54:05.401" v="5986"/>
          <ac:spMkLst>
            <pc:docMk/>
            <pc:sldMk cId="0" sldId="293"/>
            <ac:spMk id="23554" creationId="{8C311598-1446-4DB3-A754-91E1A7966B5F}"/>
          </ac:spMkLst>
        </pc:spChg>
      </pc:sldChg>
      <pc:sldChg chg="modSp new del mod">
        <pc:chgData name="Gary Kimura" userId="1f8de30a7436d95e" providerId="LiveId" clId="{BE4DEABF-CF8B-49C2-B295-428542BD4F1D}" dt="2022-02-25T00:34:50.976" v="2780" actId="47"/>
        <pc:sldMkLst>
          <pc:docMk/>
          <pc:sldMk cId="1499186865" sldId="293"/>
        </pc:sldMkLst>
        <pc:spChg chg="mod">
          <ac:chgData name="Gary Kimura" userId="1f8de30a7436d95e" providerId="LiveId" clId="{BE4DEABF-CF8B-49C2-B295-428542BD4F1D}" dt="2022-02-16T04:02:52.901" v="2172" actId="20577"/>
          <ac:spMkLst>
            <pc:docMk/>
            <pc:sldMk cId="1499186865" sldId="293"/>
            <ac:spMk id="2" creationId="{A248BC68-991F-4E10-B551-9CB011BF4644}"/>
          </ac:spMkLst>
        </pc:spChg>
      </pc:sldChg>
      <pc:sldChg chg="addSp modSp add del mod modClrScheme chgLayout">
        <pc:chgData name="Gary Kimura" userId="1f8de30a7436d95e" providerId="LiveId" clId="{BE4DEABF-CF8B-49C2-B295-428542BD4F1D}" dt="2022-02-16T04:03:47.818" v="2177" actId="47"/>
        <pc:sldMkLst>
          <pc:docMk/>
          <pc:sldMk cId="1120351977" sldId="294"/>
        </pc:sldMkLst>
        <pc:spChg chg="mod ord">
          <ac:chgData name="Gary Kimura" userId="1f8de30a7436d95e" providerId="LiveId" clId="{BE4DEABF-CF8B-49C2-B295-428542BD4F1D}" dt="2022-02-16T04:03:27.290" v="2174" actId="700"/>
          <ac:spMkLst>
            <pc:docMk/>
            <pc:sldMk cId="1120351977" sldId="294"/>
            <ac:spMk id="2" creationId="{A248BC68-991F-4E10-B551-9CB011BF4644}"/>
          </ac:spMkLst>
        </pc:spChg>
        <pc:spChg chg="add mod ord">
          <ac:chgData name="Gary Kimura" userId="1f8de30a7436d95e" providerId="LiveId" clId="{BE4DEABF-CF8B-49C2-B295-428542BD4F1D}" dt="2022-02-16T04:03:35.224" v="2175" actId="12"/>
          <ac:spMkLst>
            <pc:docMk/>
            <pc:sldMk cId="1120351977" sldId="294"/>
            <ac:spMk id="3" creationId="{29E3A818-1D60-4964-9111-F741767FD682}"/>
          </ac:spMkLst>
        </pc:spChg>
      </pc:sldChg>
      <pc:sldChg chg="modSp add mod">
        <pc:chgData name="Gary Kimura" userId="1f8de30a7436d95e" providerId="LiveId" clId="{BE4DEABF-CF8B-49C2-B295-428542BD4F1D}" dt="2022-02-25T01:04:08.762" v="3485" actId="404"/>
        <pc:sldMkLst>
          <pc:docMk/>
          <pc:sldMk cId="3465648121" sldId="295"/>
        </pc:sldMkLst>
        <pc:spChg chg="mod">
          <ac:chgData name="Gary Kimura" userId="1f8de30a7436d95e" providerId="LiveId" clId="{BE4DEABF-CF8B-49C2-B295-428542BD4F1D}" dt="2022-02-25T00:50:49.546" v="3043" actId="20577"/>
          <ac:spMkLst>
            <pc:docMk/>
            <pc:sldMk cId="3465648121" sldId="295"/>
            <ac:spMk id="2" creationId="{E5F55984-5B7D-4C8E-A603-A75259912759}"/>
          </ac:spMkLst>
        </pc:spChg>
        <pc:spChg chg="mod">
          <ac:chgData name="Gary Kimura" userId="1f8de30a7436d95e" providerId="LiveId" clId="{BE4DEABF-CF8B-49C2-B295-428542BD4F1D}" dt="2022-02-25T01:04:08.762" v="3485" actId="404"/>
          <ac:spMkLst>
            <pc:docMk/>
            <pc:sldMk cId="3465648121" sldId="295"/>
            <ac:spMk id="3" creationId="{64C55FC6-8E79-4C16-9B70-BB2C131ED844}"/>
          </ac:spMkLst>
        </pc:spChg>
      </pc:sldChg>
      <pc:sldChg chg="modSp add del mod">
        <pc:chgData name="Gary Kimura" userId="1f8de30a7436d95e" providerId="LiveId" clId="{BE4DEABF-CF8B-49C2-B295-428542BD4F1D}" dt="2022-02-25T01:18:21.666" v="3866" actId="47"/>
        <pc:sldMkLst>
          <pc:docMk/>
          <pc:sldMk cId="2864512957" sldId="296"/>
        </pc:sldMkLst>
        <pc:spChg chg="mod">
          <ac:chgData name="Gary Kimura" userId="1f8de30a7436d95e" providerId="LiveId" clId="{BE4DEABF-CF8B-49C2-B295-428542BD4F1D}" dt="2022-02-25T01:15:26.552" v="3816" actId="122"/>
          <ac:spMkLst>
            <pc:docMk/>
            <pc:sldMk cId="2864512957" sldId="296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5:32.491" v="3817" actId="404"/>
          <ac:spMkLst>
            <pc:docMk/>
            <pc:sldMk cId="2864512957" sldId="296"/>
            <ac:spMk id="3" creationId="{00000000-0000-0000-0000-000000000000}"/>
          </ac:spMkLst>
        </pc:spChg>
      </pc:sldChg>
      <pc:sldChg chg="add del">
        <pc:chgData name="Gary Kimura" userId="1f8de30a7436d95e" providerId="LiveId" clId="{BE4DEABF-CF8B-49C2-B295-428542BD4F1D}" dt="2022-02-16T04:08:33.898" v="2317"/>
        <pc:sldMkLst>
          <pc:docMk/>
          <pc:sldMk cId="3758060078" sldId="296"/>
        </pc:sldMkLst>
      </pc:sldChg>
      <pc:sldChg chg="modSp add del mod">
        <pc:chgData name="Gary Kimura" userId="1f8de30a7436d95e" providerId="LiveId" clId="{BE4DEABF-CF8B-49C2-B295-428542BD4F1D}" dt="2022-02-25T01:18:22.102" v="3867" actId="47"/>
        <pc:sldMkLst>
          <pc:docMk/>
          <pc:sldMk cId="1055768680" sldId="297"/>
        </pc:sldMkLst>
        <pc:spChg chg="mod">
          <ac:chgData name="Gary Kimura" userId="1f8de30a7436d95e" providerId="LiveId" clId="{BE4DEABF-CF8B-49C2-B295-428542BD4F1D}" dt="2022-02-25T01:16:45.082" v="3834" actId="122"/>
          <ac:spMkLst>
            <pc:docMk/>
            <pc:sldMk cId="1055768680" sldId="297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5:46.994" v="3821" actId="404"/>
          <ac:spMkLst>
            <pc:docMk/>
            <pc:sldMk cId="1055768680" sldId="297"/>
            <ac:spMk id="3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2.547" v="3868" actId="47"/>
        <pc:sldMkLst>
          <pc:docMk/>
          <pc:sldMk cId="1666239207" sldId="298"/>
        </pc:sldMkLst>
        <pc:spChg chg="mod">
          <ac:chgData name="Gary Kimura" userId="1f8de30a7436d95e" providerId="LiveId" clId="{BE4DEABF-CF8B-49C2-B295-428542BD4F1D}" dt="2022-02-25T01:15:54.010" v="3825" actId="122"/>
          <ac:spMkLst>
            <pc:docMk/>
            <pc:sldMk cId="1666239207" sldId="298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5:57.161" v="3826" actId="404"/>
          <ac:spMkLst>
            <pc:docMk/>
            <pc:sldMk cId="1666239207" sldId="298"/>
            <ac:spMk id="3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2.893" v="3869" actId="47"/>
        <pc:sldMkLst>
          <pc:docMk/>
          <pc:sldMk cId="1134587550" sldId="299"/>
        </pc:sldMkLst>
        <pc:spChg chg="mod">
          <ac:chgData name="Gary Kimura" userId="1f8de30a7436d95e" providerId="LiveId" clId="{BE4DEABF-CF8B-49C2-B295-428542BD4F1D}" dt="2022-02-25T01:16:22.759" v="3833" actId="122"/>
          <ac:spMkLst>
            <pc:docMk/>
            <pc:sldMk cId="1134587550" sldId="299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6:13.654" v="3832" actId="403"/>
          <ac:spMkLst>
            <pc:docMk/>
            <pc:sldMk cId="1134587550" sldId="299"/>
            <ac:spMk id="3" creationId="{00000000-0000-0000-0000-000000000000}"/>
          </ac:spMkLst>
        </pc:spChg>
      </pc:sldChg>
      <pc:sldChg chg="add del">
        <pc:chgData name="Gary Kimura" userId="1f8de30a7436d95e" providerId="LiveId" clId="{BE4DEABF-CF8B-49C2-B295-428542BD4F1D}" dt="2022-02-25T01:18:23.185" v="3870" actId="47"/>
        <pc:sldMkLst>
          <pc:docMk/>
          <pc:sldMk cId="4123379399" sldId="300"/>
        </pc:sldMkLst>
      </pc:sldChg>
      <pc:sldChg chg="modSp add del mod">
        <pc:chgData name="Gary Kimura" userId="1f8de30a7436d95e" providerId="LiveId" clId="{BE4DEABF-CF8B-49C2-B295-428542BD4F1D}" dt="2022-02-25T01:18:23.451" v="3871" actId="47"/>
        <pc:sldMkLst>
          <pc:docMk/>
          <pc:sldMk cId="1386290975" sldId="301"/>
        </pc:sldMkLst>
        <pc:spChg chg="mod">
          <ac:chgData name="Gary Kimura" userId="1f8de30a7436d95e" providerId="LiveId" clId="{BE4DEABF-CF8B-49C2-B295-428542BD4F1D}" dt="2022-02-25T01:17:01.523" v="3840" actId="122"/>
          <ac:spMkLst>
            <pc:docMk/>
            <pc:sldMk cId="1386290975" sldId="301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7:05.468" v="3841" actId="404"/>
          <ac:spMkLst>
            <pc:docMk/>
            <pc:sldMk cId="1386290975" sldId="301"/>
            <ac:spMk id="3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3.684" v="3872" actId="47"/>
        <pc:sldMkLst>
          <pc:docMk/>
          <pc:sldMk cId="995879020" sldId="302"/>
        </pc:sldMkLst>
        <pc:spChg chg="mod">
          <ac:chgData name="Gary Kimura" userId="1f8de30a7436d95e" providerId="LiveId" clId="{BE4DEABF-CF8B-49C2-B295-428542BD4F1D}" dt="2022-02-25T01:17:24.383" v="3845" actId="404"/>
          <ac:spMkLst>
            <pc:docMk/>
            <pc:sldMk cId="995879020" sldId="302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7:27.564" v="3846" actId="404"/>
          <ac:spMkLst>
            <pc:docMk/>
            <pc:sldMk cId="995879020" sldId="302"/>
            <ac:spMk id="3" creationId="{00000000-0000-0000-0000-000000000000}"/>
          </ac:spMkLst>
        </pc:spChg>
      </pc:sldChg>
      <pc:sldChg chg="add del">
        <pc:chgData name="Gary Kimura" userId="1f8de30a7436d95e" providerId="LiveId" clId="{BE4DEABF-CF8B-49C2-B295-428542BD4F1D}" dt="2022-02-25T01:18:23.924" v="3873" actId="47"/>
        <pc:sldMkLst>
          <pc:docMk/>
          <pc:sldMk cId="2901281998" sldId="303"/>
        </pc:sldMkLst>
      </pc:sldChg>
      <pc:sldChg chg="modSp add del mod">
        <pc:chgData name="Gary Kimura" userId="1f8de30a7436d95e" providerId="LiveId" clId="{BE4DEABF-CF8B-49C2-B295-428542BD4F1D}" dt="2022-02-25T01:18:24.152" v="3874" actId="47"/>
        <pc:sldMkLst>
          <pc:docMk/>
          <pc:sldMk cId="3732959982" sldId="304"/>
        </pc:sldMkLst>
        <pc:spChg chg="mod">
          <ac:chgData name="Gary Kimura" userId="1f8de30a7436d95e" providerId="LiveId" clId="{BE4DEABF-CF8B-49C2-B295-428542BD4F1D}" dt="2022-02-25T01:17:43.066" v="3852" actId="122"/>
          <ac:spMkLst>
            <pc:docMk/>
            <pc:sldMk cId="3732959982" sldId="304"/>
            <ac:spMk id="2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4.400" v="3875" actId="47"/>
        <pc:sldMkLst>
          <pc:docMk/>
          <pc:sldMk cId="1539963251" sldId="305"/>
        </pc:sldMkLst>
        <pc:spChg chg="mod">
          <ac:chgData name="Gary Kimura" userId="1f8de30a7436d95e" providerId="LiveId" clId="{BE4DEABF-CF8B-49C2-B295-428542BD4F1D}" dt="2022-02-25T01:17:48.890" v="3856" actId="122"/>
          <ac:spMkLst>
            <pc:docMk/>
            <pc:sldMk cId="1539963251" sldId="305"/>
            <ac:spMk id="2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5.617" v="3876" actId="47"/>
        <pc:sldMkLst>
          <pc:docMk/>
          <pc:sldMk cId="3905769444" sldId="306"/>
        </pc:sldMkLst>
        <pc:spChg chg="mod">
          <ac:chgData name="Gary Kimura" userId="1f8de30a7436d95e" providerId="LiveId" clId="{BE4DEABF-CF8B-49C2-B295-428542BD4F1D}" dt="2022-02-25T01:17:56.003" v="3860" actId="122"/>
          <ac:spMkLst>
            <pc:docMk/>
            <pc:sldMk cId="3905769444" sldId="306"/>
            <ac:spMk id="2" creationId="{00000000-0000-0000-0000-000000000000}"/>
          </ac:spMkLst>
        </pc:spChg>
      </pc:sldChg>
      <pc:sldChg chg="modSp add del mod">
        <pc:chgData name="Gary Kimura" userId="1f8de30a7436d95e" providerId="LiveId" clId="{BE4DEABF-CF8B-49C2-B295-428542BD4F1D}" dt="2022-02-25T01:18:26.376" v="3877" actId="47"/>
        <pc:sldMkLst>
          <pc:docMk/>
          <pc:sldMk cId="553892154" sldId="307"/>
        </pc:sldMkLst>
        <pc:spChg chg="mod">
          <ac:chgData name="Gary Kimura" userId="1f8de30a7436d95e" providerId="LiveId" clId="{BE4DEABF-CF8B-49C2-B295-428542BD4F1D}" dt="2022-02-25T01:18:06.690" v="3864" actId="404"/>
          <ac:spMkLst>
            <pc:docMk/>
            <pc:sldMk cId="553892154" sldId="307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1:18:10.125" v="3865" actId="404"/>
          <ac:spMkLst>
            <pc:docMk/>
            <pc:sldMk cId="553892154" sldId="307"/>
            <ac:spMk id="3" creationId="{00000000-0000-0000-0000-000000000000}"/>
          </ac:spMkLst>
        </pc:spChg>
      </pc:sldChg>
      <pc:sldChg chg="delSp modSp new del mod">
        <pc:chgData name="Gary Kimura" userId="1f8de30a7436d95e" providerId="LiveId" clId="{BE4DEABF-CF8B-49C2-B295-428542BD4F1D}" dt="2022-02-28T04:04:04.379" v="6044" actId="47"/>
        <pc:sldMkLst>
          <pc:docMk/>
          <pc:sldMk cId="1696949754" sldId="308"/>
        </pc:sldMkLst>
        <pc:spChg chg="mod">
          <ac:chgData name="Gary Kimura" userId="1f8de30a7436d95e" providerId="LiveId" clId="{BE4DEABF-CF8B-49C2-B295-428542BD4F1D}" dt="2022-02-16T04:10:01.879" v="2401" actId="20577"/>
          <ac:spMkLst>
            <pc:docMk/>
            <pc:sldMk cId="1696949754" sldId="308"/>
            <ac:spMk id="2" creationId="{2646FA3B-D18F-4138-A81E-7C2DB31F08E0}"/>
          </ac:spMkLst>
        </pc:spChg>
        <pc:spChg chg="del mod">
          <ac:chgData name="Gary Kimura" userId="1f8de30a7436d95e" providerId="LiveId" clId="{BE4DEABF-CF8B-49C2-B295-428542BD4F1D}" dt="2022-02-16T04:10:41.810" v="2427" actId="478"/>
          <ac:spMkLst>
            <pc:docMk/>
            <pc:sldMk cId="1696949754" sldId="308"/>
            <ac:spMk id="3" creationId="{AD24AD66-DE57-46DE-9398-E921AD0F160C}"/>
          </ac:spMkLst>
        </pc:spChg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3488686610" sldId="309"/>
        </pc:sldMkLst>
        <pc:spChg chg="mod">
          <ac:chgData name="Gary Kimura" userId="1f8de30a7436d95e" providerId="LiveId" clId="{BE4DEABF-CF8B-49C2-B295-428542BD4F1D}" dt="2022-02-16T04:12:30.279" v="2515" actId="20577"/>
          <ac:spMkLst>
            <pc:docMk/>
            <pc:sldMk cId="3488686610" sldId="309"/>
            <ac:spMk id="2" creationId="{2646FA3B-D18F-4138-A81E-7C2DB31F08E0}"/>
          </ac:spMkLst>
        </pc:spChg>
      </pc:sldChg>
      <pc:sldChg chg="addSp modSp new add del mod ord modClrScheme chgLayout">
        <pc:chgData name="Gary Kimura" userId="1f8de30a7436d95e" providerId="LiveId" clId="{BE4DEABF-CF8B-49C2-B295-428542BD4F1D}" dt="2022-02-28T04:04:27.368" v="6045" actId="47"/>
        <pc:sldMkLst>
          <pc:docMk/>
          <pc:sldMk cId="239109978" sldId="310"/>
        </pc:sldMkLst>
        <pc:spChg chg="add mod">
          <ac:chgData name="Gary Kimura" userId="1f8de30a7436d95e" providerId="LiveId" clId="{BE4DEABF-CF8B-49C2-B295-428542BD4F1D}" dt="2022-02-28T03:52:50.815" v="5926" actId="20577"/>
          <ac:spMkLst>
            <pc:docMk/>
            <pc:sldMk cId="239109978" sldId="310"/>
            <ac:spMk id="2" creationId="{17884DB8-0938-4777-A5C0-7415974526F0}"/>
          </ac:spMkLst>
        </pc:spChg>
        <pc:spChg chg="add mod">
          <ac:chgData name="Gary Kimura" userId="1f8de30a7436d95e" providerId="LiveId" clId="{BE4DEABF-CF8B-49C2-B295-428542BD4F1D}" dt="2022-02-28T03:53:32.186" v="5985" actId="20577"/>
          <ac:spMkLst>
            <pc:docMk/>
            <pc:sldMk cId="239109978" sldId="310"/>
            <ac:spMk id="3" creationId="{F3871E29-9DDA-4B77-A8FC-EF98F7493B25}"/>
          </ac:spMkLst>
        </pc:spChg>
      </pc:sldChg>
      <pc:sldChg chg="new del">
        <pc:chgData name="Gary Kimura" userId="1f8de30a7436d95e" providerId="LiveId" clId="{BE4DEABF-CF8B-49C2-B295-428542BD4F1D}" dt="2022-02-25T00:36:59.824" v="2783" actId="47"/>
        <pc:sldMkLst>
          <pc:docMk/>
          <pc:sldMk cId="1041408451" sldId="311"/>
        </pc:sldMkLst>
      </pc:sldChg>
      <pc:sldChg chg="delSp modSp add mod chgLayout">
        <pc:chgData name="Gary Kimura" userId="1f8de30a7436d95e" providerId="LiveId" clId="{BE4DEABF-CF8B-49C2-B295-428542BD4F1D}" dt="2022-02-28T04:12:05.688" v="6138" actId="478"/>
        <pc:sldMkLst>
          <pc:docMk/>
          <pc:sldMk cId="0" sldId="312"/>
        </pc:sldMkLst>
        <pc:spChg chg="del mod ord">
          <ac:chgData name="Gary Kimura" userId="1f8de30a7436d95e" providerId="LiveId" clId="{BE4DEABF-CF8B-49C2-B295-428542BD4F1D}" dt="2022-02-28T04:12:05.688" v="6138" actId="478"/>
          <ac:spMkLst>
            <pc:docMk/>
            <pc:sldMk cId="0" sldId="312"/>
            <ac:spMk id="3074" creationId="{9AB24BC7-C3D4-4597-84C8-6423A0A46157}"/>
          </ac:spMkLst>
        </pc:spChg>
        <pc:spChg chg="mod ord">
          <ac:chgData name="Gary Kimura" userId="1f8de30a7436d95e" providerId="LiveId" clId="{BE4DEABF-CF8B-49C2-B295-428542BD4F1D}" dt="2022-02-25T00:48:24.740" v="2973" actId="404"/>
          <ac:spMkLst>
            <pc:docMk/>
            <pc:sldMk cId="0" sldId="312"/>
            <ac:spMk id="3075" creationId="{74E48CC7-373C-4B6C-9AD7-B7EF8B4EB33A}"/>
          </ac:spMkLst>
        </pc:spChg>
        <pc:spChg chg="mod ord">
          <ac:chgData name="Gary Kimura" userId="1f8de30a7436d95e" providerId="LiveId" clId="{BE4DEABF-CF8B-49C2-B295-428542BD4F1D}" dt="2022-02-25T00:38:00.145" v="2790" actId="403"/>
          <ac:spMkLst>
            <pc:docMk/>
            <pc:sldMk cId="0" sldId="312"/>
            <ac:spMk id="3076" creationId="{5E7EB080-6CB2-4928-A3BD-80C7DB4764DC}"/>
          </ac:spMkLst>
        </pc:spChg>
      </pc:sldChg>
      <pc:sldChg chg="delSp modSp add mod">
        <pc:chgData name="Gary Kimura" userId="1f8de30a7436d95e" providerId="LiveId" clId="{BE4DEABF-CF8B-49C2-B295-428542BD4F1D}" dt="2022-02-28T04:12:11.966" v="6140" actId="478"/>
        <pc:sldMkLst>
          <pc:docMk/>
          <pc:sldMk cId="0" sldId="313"/>
        </pc:sldMkLst>
        <pc:spChg chg="del mod">
          <ac:chgData name="Gary Kimura" userId="1f8de30a7436d95e" providerId="LiveId" clId="{BE4DEABF-CF8B-49C2-B295-428542BD4F1D}" dt="2022-02-28T04:12:11.966" v="6140" actId="478"/>
          <ac:spMkLst>
            <pc:docMk/>
            <pc:sldMk cId="0" sldId="313"/>
            <ac:spMk id="4098" creationId="{D79A7B75-6EBE-48A5-A05E-19E941304F57}"/>
          </ac:spMkLst>
        </pc:spChg>
        <pc:spChg chg="mod">
          <ac:chgData name="Gary Kimura" userId="1f8de30a7436d95e" providerId="LiveId" clId="{BE4DEABF-CF8B-49C2-B295-428542BD4F1D}" dt="2022-02-25T00:48:48.529" v="2978" actId="403"/>
          <ac:spMkLst>
            <pc:docMk/>
            <pc:sldMk cId="0" sldId="313"/>
            <ac:spMk id="4099" creationId="{7A9D91DE-0D05-4601-AFC1-C850E6658F79}"/>
          </ac:spMkLst>
        </pc:spChg>
        <pc:spChg chg="mod">
          <ac:chgData name="Gary Kimura" userId="1f8de30a7436d95e" providerId="LiveId" clId="{BE4DEABF-CF8B-49C2-B295-428542BD4F1D}" dt="2022-02-25T00:43:31.141" v="2941" actId="20577"/>
          <ac:spMkLst>
            <pc:docMk/>
            <pc:sldMk cId="0" sldId="313"/>
            <ac:spMk id="4100" creationId="{E8638096-20FD-455F-AD69-116DC64A6E5F}"/>
          </ac:spMkLst>
        </pc:spChg>
      </pc:sldChg>
      <pc:sldChg chg="delSp modSp add mod">
        <pc:chgData name="Gary Kimura" userId="1f8de30a7436d95e" providerId="LiveId" clId="{BE4DEABF-CF8B-49C2-B295-428542BD4F1D}" dt="2022-02-28T04:12:17.380" v="6141" actId="478"/>
        <pc:sldMkLst>
          <pc:docMk/>
          <pc:sldMk cId="0" sldId="314"/>
        </pc:sldMkLst>
        <pc:spChg chg="del mod">
          <ac:chgData name="Gary Kimura" userId="1f8de30a7436d95e" providerId="LiveId" clId="{BE4DEABF-CF8B-49C2-B295-428542BD4F1D}" dt="2022-02-28T04:12:17.380" v="6141" actId="478"/>
          <ac:spMkLst>
            <pc:docMk/>
            <pc:sldMk cId="0" sldId="314"/>
            <ac:spMk id="5122" creationId="{32575795-F459-4CED-8514-BA2832576959}"/>
          </ac:spMkLst>
        </pc:spChg>
        <pc:spChg chg="mod">
          <ac:chgData name="Gary Kimura" userId="1f8de30a7436d95e" providerId="LiveId" clId="{BE4DEABF-CF8B-49C2-B295-428542BD4F1D}" dt="2022-02-25T00:48:56.736" v="2981" actId="404"/>
          <ac:spMkLst>
            <pc:docMk/>
            <pc:sldMk cId="0" sldId="314"/>
            <ac:spMk id="5123" creationId="{741E286B-00E0-43E8-AB87-7D9FD1A63EE0}"/>
          </ac:spMkLst>
        </pc:spChg>
        <pc:spChg chg="mod">
          <ac:chgData name="Gary Kimura" userId="1f8de30a7436d95e" providerId="LiveId" clId="{BE4DEABF-CF8B-49C2-B295-428542BD4F1D}" dt="2022-02-25T00:41:33.456" v="2867" actId="20577"/>
          <ac:spMkLst>
            <pc:docMk/>
            <pc:sldMk cId="0" sldId="314"/>
            <ac:spMk id="5124" creationId="{DD5DAAFF-604C-4FCF-A711-E12C84B44F62}"/>
          </ac:spMkLst>
        </pc:spChg>
      </pc:sldChg>
      <pc:sldChg chg="delSp modSp add mod">
        <pc:chgData name="Gary Kimura" userId="1f8de30a7436d95e" providerId="LiveId" clId="{BE4DEABF-CF8B-49C2-B295-428542BD4F1D}" dt="2022-02-28T04:12:22.189" v="6142" actId="478"/>
        <pc:sldMkLst>
          <pc:docMk/>
          <pc:sldMk cId="0" sldId="315"/>
        </pc:sldMkLst>
        <pc:spChg chg="del mod">
          <ac:chgData name="Gary Kimura" userId="1f8de30a7436d95e" providerId="LiveId" clId="{BE4DEABF-CF8B-49C2-B295-428542BD4F1D}" dt="2022-02-28T04:12:22.189" v="6142" actId="478"/>
          <ac:spMkLst>
            <pc:docMk/>
            <pc:sldMk cId="0" sldId="315"/>
            <ac:spMk id="6146" creationId="{F3545733-1F3C-409B-86F0-E125B5BAC34E}"/>
          </ac:spMkLst>
        </pc:spChg>
        <pc:spChg chg="mod">
          <ac:chgData name="Gary Kimura" userId="1f8de30a7436d95e" providerId="LiveId" clId="{BE4DEABF-CF8B-49C2-B295-428542BD4F1D}" dt="2022-02-25T00:49:03.087" v="2984" actId="404"/>
          <ac:spMkLst>
            <pc:docMk/>
            <pc:sldMk cId="0" sldId="315"/>
            <ac:spMk id="6147" creationId="{6802116B-B125-4C15-B7B1-5935178677BB}"/>
          </ac:spMkLst>
        </pc:spChg>
        <pc:spChg chg="mod">
          <ac:chgData name="Gary Kimura" userId="1f8de30a7436d95e" providerId="LiveId" clId="{BE4DEABF-CF8B-49C2-B295-428542BD4F1D}" dt="2022-02-25T00:43:10.164" v="2935" actId="12"/>
          <ac:spMkLst>
            <pc:docMk/>
            <pc:sldMk cId="0" sldId="315"/>
            <ac:spMk id="6148" creationId="{E8793451-AFEC-4707-8307-AB6E46EA8D6D}"/>
          </ac:spMkLst>
        </pc:spChg>
      </pc:sldChg>
      <pc:sldChg chg="delSp modSp add mod">
        <pc:chgData name="Gary Kimura" userId="1f8de30a7436d95e" providerId="LiveId" clId="{BE4DEABF-CF8B-49C2-B295-428542BD4F1D}" dt="2022-02-28T04:12:26.027" v="6143" actId="478"/>
        <pc:sldMkLst>
          <pc:docMk/>
          <pc:sldMk cId="0" sldId="316"/>
        </pc:sldMkLst>
        <pc:spChg chg="del mod">
          <ac:chgData name="Gary Kimura" userId="1f8de30a7436d95e" providerId="LiveId" clId="{BE4DEABF-CF8B-49C2-B295-428542BD4F1D}" dt="2022-02-28T04:12:26.027" v="6143" actId="478"/>
          <ac:spMkLst>
            <pc:docMk/>
            <pc:sldMk cId="0" sldId="316"/>
            <ac:spMk id="7170" creationId="{BA2D3F68-0B8D-4426-943A-609D17144829}"/>
          </ac:spMkLst>
        </pc:spChg>
        <pc:spChg chg="mod">
          <ac:chgData name="Gary Kimura" userId="1f8de30a7436d95e" providerId="LiveId" clId="{BE4DEABF-CF8B-49C2-B295-428542BD4F1D}" dt="2022-02-25T00:49:14.953" v="2987" actId="404"/>
          <ac:spMkLst>
            <pc:docMk/>
            <pc:sldMk cId="0" sldId="316"/>
            <ac:spMk id="7171" creationId="{828EA5D9-856E-48CA-ADC7-2635241BEC88}"/>
          </ac:spMkLst>
        </pc:spChg>
        <pc:spChg chg="mod">
          <ac:chgData name="Gary Kimura" userId="1f8de30a7436d95e" providerId="LiveId" clId="{BE4DEABF-CF8B-49C2-B295-428542BD4F1D}" dt="2022-02-25T00:44:45.220" v="2958" actId="20577"/>
          <ac:spMkLst>
            <pc:docMk/>
            <pc:sldMk cId="0" sldId="316"/>
            <ac:spMk id="7172" creationId="{42E2E97C-D526-4F7C-8BD4-4EA6A289C9F0}"/>
          </ac:spMkLst>
        </pc:spChg>
      </pc:sldChg>
      <pc:sldChg chg="delSp modSp add mod">
        <pc:chgData name="Gary Kimura" userId="1f8de30a7436d95e" providerId="LiveId" clId="{BE4DEABF-CF8B-49C2-B295-428542BD4F1D}" dt="2022-02-28T04:12:29.616" v="6144" actId="478"/>
        <pc:sldMkLst>
          <pc:docMk/>
          <pc:sldMk cId="0" sldId="317"/>
        </pc:sldMkLst>
        <pc:spChg chg="del mod">
          <ac:chgData name="Gary Kimura" userId="1f8de30a7436d95e" providerId="LiveId" clId="{BE4DEABF-CF8B-49C2-B295-428542BD4F1D}" dt="2022-02-28T04:12:29.616" v="6144" actId="478"/>
          <ac:spMkLst>
            <pc:docMk/>
            <pc:sldMk cId="0" sldId="317"/>
            <ac:spMk id="8194" creationId="{395B8198-8BFD-47B8-A727-BAF50D59D2D1}"/>
          </ac:spMkLst>
        </pc:spChg>
        <pc:spChg chg="mod">
          <ac:chgData name="Gary Kimura" userId="1f8de30a7436d95e" providerId="LiveId" clId="{BE4DEABF-CF8B-49C2-B295-428542BD4F1D}" dt="2022-02-25T00:49:19.605" v="2990" actId="404"/>
          <ac:spMkLst>
            <pc:docMk/>
            <pc:sldMk cId="0" sldId="317"/>
            <ac:spMk id="8195" creationId="{74651CC5-FE2A-40C9-A8EF-298017CC9BFC}"/>
          </ac:spMkLst>
        </pc:spChg>
        <pc:spChg chg="mod">
          <ac:chgData name="Gary Kimura" userId="1f8de30a7436d95e" providerId="LiveId" clId="{BE4DEABF-CF8B-49C2-B295-428542BD4F1D}" dt="2022-02-25T01:04:23.385" v="3487" actId="404"/>
          <ac:spMkLst>
            <pc:docMk/>
            <pc:sldMk cId="0" sldId="317"/>
            <ac:spMk id="8196" creationId="{70FCC4F0-9854-48E4-92A3-DC71449BDF42}"/>
          </ac:spMkLst>
        </pc:spChg>
      </pc:sldChg>
      <pc:sldChg chg="modSp add del">
        <pc:chgData name="Gary Kimura" userId="1f8de30a7436d95e" providerId="LiveId" clId="{BE4DEABF-CF8B-49C2-B295-428542BD4F1D}" dt="2022-02-25T00:46:26.267" v="2966" actId="47"/>
        <pc:sldMkLst>
          <pc:docMk/>
          <pc:sldMk cId="2082672584" sldId="318"/>
        </pc:sldMkLst>
        <pc:spChg chg="mod">
          <ac:chgData name="Gary Kimura" userId="1f8de30a7436d95e" providerId="LiveId" clId="{BE4DEABF-CF8B-49C2-B295-428542BD4F1D}" dt="2022-02-25T03:06:43.122" v="4629" actId="1076"/>
          <ac:spMkLst>
            <pc:docMk/>
            <pc:sldMk cId="2082672584" sldId="318"/>
            <ac:spMk id="2" creationId="{00000000-0000-0000-0000-000000000000}"/>
          </ac:spMkLst>
        </pc:spChg>
        <pc:spChg chg="mod">
          <ac:chgData name="Gary Kimura" userId="1f8de30a7436d95e" providerId="LiveId" clId="{BE4DEABF-CF8B-49C2-B295-428542BD4F1D}" dt="2022-02-25T03:09:57.455" v="4820" actId="6549"/>
          <ac:spMkLst>
            <pc:docMk/>
            <pc:sldMk cId="2082672584" sldId="318"/>
            <ac:spMk id="3" creationId="{00000000-0000-0000-0000-000000000000}"/>
          </ac:spMkLst>
        </pc:spChg>
        <pc:spChg chg="mod">
          <ac:chgData name="Gary Kimura" userId="1f8de30a7436d95e" providerId="LiveId" clId="{BE4DEABF-CF8B-49C2-B295-428542BD4F1D}" dt="2022-02-25T00:36:56.107" v="2782"/>
          <ac:spMkLst>
            <pc:docMk/>
            <pc:sldMk cId="2082672584" sldId="318"/>
            <ac:spMk id="9218" creationId="{2844A4BC-F316-4FC3-91F3-1244DFED856F}"/>
          </ac:spMkLst>
        </pc:spChg>
      </pc:sldChg>
      <pc:sldChg chg="modSp add del mod">
        <pc:chgData name="Gary Kimura" userId="1f8de30a7436d95e" providerId="LiveId" clId="{BE4DEABF-CF8B-49C2-B295-428542BD4F1D}" dt="2022-02-28T04:04:27.368" v="6045" actId="47"/>
        <pc:sldMkLst>
          <pc:docMk/>
          <pc:sldMk cId="0" sldId="319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19"/>
            <ac:spMk id="21506" creationId="{418E6355-E1E6-4EE9-99A2-4B9864BCA774}"/>
          </ac:spMkLst>
        </pc:spChg>
        <pc:spChg chg="mod">
          <ac:chgData name="Gary Kimura" userId="1f8de30a7436d95e" providerId="LiveId" clId="{BE4DEABF-CF8B-49C2-B295-428542BD4F1D}" dt="2022-02-28T03:55:22.673" v="6000" actId="403"/>
          <ac:spMkLst>
            <pc:docMk/>
            <pc:sldMk cId="0" sldId="319"/>
            <ac:spMk id="21507" creationId="{887B1B74-653D-4CAB-94A6-7C29AF24CACC}"/>
          </ac:spMkLst>
        </pc:spChg>
        <pc:spChg chg="mod">
          <ac:chgData name="Gary Kimura" userId="1f8de30a7436d95e" providerId="LiveId" clId="{BE4DEABF-CF8B-49C2-B295-428542BD4F1D}" dt="2022-02-28T03:55:30.165" v="6003" actId="12"/>
          <ac:spMkLst>
            <pc:docMk/>
            <pc:sldMk cId="0" sldId="319"/>
            <ac:spMk id="21508" creationId="{D8D044A8-FE4F-49E0-BD79-257EEC7F2E91}"/>
          </ac:spMkLst>
        </pc:spChg>
      </pc:sldChg>
      <pc:sldChg chg="modSp add del mod">
        <pc:chgData name="Gary Kimura" userId="1f8de30a7436d95e" providerId="LiveId" clId="{BE4DEABF-CF8B-49C2-B295-428542BD4F1D}" dt="2022-02-28T04:04:27.368" v="6045" actId="47"/>
        <pc:sldMkLst>
          <pc:docMk/>
          <pc:sldMk cId="0" sldId="320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0"/>
            <ac:spMk id="22530" creationId="{495B6760-E5CD-467B-A5EB-6B79AD963B3F}"/>
          </ac:spMkLst>
        </pc:spChg>
        <pc:spChg chg="mod">
          <ac:chgData name="Gary Kimura" userId="1f8de30a7436d95e" providerId="LiveId" clId="{BE4DEABF-CF8B-49C2-B295-428542BD4F1D}" dt="2022-02-28T03:55:49.916" v="6009" actId="122"/>
          <ac:spMkLst>
            <pc:docMk/>
            <pc:sldMk cId="0" sldId="320"/>
            <ac:spMk id="22531" creationId="{951E959F-7C9A-41B4-AB65-CD02B05FED12}"/>
          </ac:spMkLst>
        </pc:spChg>
        <pc:spChg chg="mod">
          <ac:chgData name="Gary Kimura" userId="1f8de30a7436d95e" providerId="LiveId" clId="{BE4DEABF-CF8B-49C2-B295-428542BD4F1D}" dt="2022-02-28T03:55:55.953" v="6012" actId="12"/>
          <ac:spMkLst>
            <pc:docMk/>
            <pc:sldMk cId="0" sldId="320"/>
            <ac:spMk id="22532" creationId="{C429CB3D-39CB-4C48-8597-2E8F38323F25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1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1"/>
            <ac:spMk id="23554" creationId="{8C311598-1446-4DB3-A754-91E1A7966B5F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2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2"/>
            <ac:spMk id="24578" creationId="{4DD6693F-FA71-4B37-A202-37BCD5A6BD18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3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3"/>
            <ac:spMk id="25602" creationId="{EA7679D5-FDC6-4626-BD27-4B4BFED0BDF9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4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4"/>
            <ac:spMk id="26626" creationId="{AAC95A3A-DB8D-45C1-89D1-7C5254D497C0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5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5"/>
            <ac:spMk id="27650" creationId="{64192FFA-BA6E-4DA2-A8EA-AADD50C2809F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6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6"/>
            <ac:spMk id="29698" creationId="{05DD8D47-BDF1-4EB8-874B-9CFDABB3B915}"/>
          </ac:spMkLst>
        </pc:spChg>
      </pc:sldChg>
      <pc:sldChg chg="modSp add del">
        <pc:chgData name="Gary Kimura" userId="1f8de30a7436d95e" providerId="LiveId" clId="{BE4DEABF-CF8B-49C2-B295-428542BD4F1D}" dt="2022-02-28T04:04:27.368" v="6045" actId="47"/>
        <pc:sldMkLst>
          <pc:docMk/>
          <pc:sldMk cId="0" sldId="327"/>
        </pc:sldMkLst>
        <pc:spChg chg="mod">
          <ac:chgData name="Gary Kimura" userId="1f8de30a7436d95e" providerId="LiveId" clId="{BE4DEABF-CF8B-49C2-B295-428542BD4F1D}" dt="2022-02-28T03:54:21.833" v="5987"/>
          <ac:spMkLst>
            <pc:docMk/>
            <pc:sldMk cId="0" sldId="327"/>
            <ac:spMk id="31746" creationId="{7E59DB4F-BE62-49DE-B576-A5ACB5637972}"/>
          </ac:spMkLst>
        </pc:spChg>
      </pc:sldChg>
      <pc:sldChg chg="add del">
        <pc:chgData name="Gary Kimura" userId="1f8de30a7436d95e" providerId="LiveId" clId="{BE4DEABF-CF8B-49C2-B295-428542BD4F1D}" dt="2022-02-28T03:56:18.618" v="6014"/>
        <pc:sldMkLst>
          <pc:docMk/>
          <pc:sldMk cId="653681644" sldId="328"/>
        </pc:sldMkLst>
      </pc:sldChg>
      <pc:sldChg chg="modSp add del mod">
        <pc:chgData name="Gary Kimura" userId="1f8de30a7436d95e" providerId="LiveId" clId="{BE4DEABF-CF8B-49C2-B295-428542BD4F1D}" dt="2022-02-28T04:04:04.379" v="6044" actId="47"/>
        <pc:sldMkLst>
          <pc:docMk/>
          <pc:sldMk cId="1172401998" sldId="328"/>
        </pc:sldMkLst>
        <pc:spChg chg="mod">
          <ac:chgData name="Gary Kimura" userId="1f8de30a7436d95e" providerId="LiveId" clId="{BE4DEABF-CF8B-49C2-B295-428542BD4F1D}" dt="2022-02-28T03:56:51.514" v="6018" actId="313"/>
          <ac:spMkLst>
            <pc:docMk/>
            <pc:sldMk cId="1172401998" sldId="328"/>
            <ac:spMk id="20484" creationId="{7B049B56-B140-4FDC-836F-FD8D76FCE530}"/>
          </ac:spMkLst>
        </pc:spChg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786845806" sldId="329"/>
        </pc:sldMkLst>
      </pc:sldChg>
      <pc:sldChg chg="add del">
        <pc:chgData name="Gary Kimura" userId="1f8de30a7436d95e" providerId="LiveId" clId="{BE4DEABF-CF8B-49C2-B295-428542BD4F1D}" dt="2022-02-28T03:56:18.618" v="6014"/>
        <pc:sldMkLst>
          <pc:docMk/>
          <pc:sldMk cId="3226872480" sldId="329"/>
        </pc:sldMkLst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3352984647" sldId="330"/>
        </pc:sldMkLst>
      </pc:sldChg>
      <pc:sldChg chg="add del">
        <pc:chgData name="Gary Kimura" userId="1f8de30a7436d95e" providerId="LiveId" clId="{BE4DEABF-CF8B-49C2-B295-428542BD4F1D}" dt="2022-02-28T03:56:18.618" v="6014"/>
        <pc:sldMkLst>
          <pc:docMk/>
          <pc:sldMk cId="4274078863" sldId="330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3367531976" sldId="331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1019903844" sldId="332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1467493636" sldId="333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1225968549" sldId="334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119321123" sldId="335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4082891712" sldId="336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65296099" sldId="337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3386532219" sldId="338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2254357528" sldId="339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3237502315" sldId="340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3577782634" sldId="341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1123617656" sldId="342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2562377275" sldId="343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623837163" sldId="344"/>
        </pc:sldMkLst>
      </pc:sldChg>
      <pc:sldChg chg="add del">
        <pc:chgData name="Gary Kimura" userId="1f8de30a7436d95e" providerId="LiveId" clId="{BE4DEABF-CF8B-49C2-B295-428542BD4F1D}" dt="2022-02-28T04:04:27.368" v="6045" actId="47"/>
        <pc:sldMkLst>
          <pc:docMk/>
          <pc:sldMk cId="2371334692" sldId="345"/>
        </pc:sldMkLst>
      </pc:sldChg>
      <pc:sldChg chg="add del">
        <pc:chgData name="Gary Kimura" userId="1f8de30a7436d95e" providerId="LiveId" clId="{BE4DEABF-CF8B-49C2-B295-428542BD4F1D}" dt="2022-02-28T04:04:46.438" v="6046" actId="47"/>
        <pc:sldMkLst>
          <pc:docMk/>
          <pc:sldMk cId="1011617720" sldId="346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531333104" sldId="347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663425969" sldId="348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124293059" sldId="349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2844471143" sldId="350"/>
        </pc:sldMkLst>
      </pc:sldChg>
      <pc:sldChg chg="delSp add">
        <pc:chgData name="Gary Kimura" userId="1f8de30a7436d95e" providerId="LiveId" clId="{BE4DEABF-CF8B-49C2-B295-428542BD4F1D}" dt="2022-02-28T04:12:58.596" v="6145" actId="478"/>
        <pc:sldMkLst>
          <pc:docMk/>
          <pc:sldMk cId="2975050306" sldId="351"/>
        </pc:sldMkLst>
        <pc:spChg chg="del">
          <ac:chgData name="Gary Kimura" userId="1f8de30a7436d95e" providerId="LiveId" clId="{BE4DEABF-CF8B-49C2-B295-428542BD4F1D}" dt="2022-02-28T04:12:58.596" v="6145" actId="478"/>
          <ac:spMkLst>
            <pc:docMk/>
            <pc:sldMk cId="2975050306" sldId="351"/>
            <ac:spMk id="13314" creationId="{18A115BB-E1A5-4455-A6D6-E203C4E738D9}"/>
          </ac:spMkLst>
        </pc:spChg>
      </pc:sldChg>
      <pc:sldChg chg="delSp add">
        <pc:chgData name="Gary Kimura" userId="1f8de30a7436d95e" providerId="LiveId" clId="{BE4DEABF-CF8B-49C2-B295-428542BD4F1D}" dt="2022-02-28T04:13:02.894" v="6146" actId="478"/>
        <pc:sldMkLst>
          <pc:docMk/>
          <pc:sldMk cId="493277302" sldId="352"/>
        </pc:sldMkLst>
        <pc:spChg chg="del">
          <ac:chgData name="Gary Kimura" userId="1f8de30a7436d95e" providerId="LiveId" clId="{BE4DEABF-CF8B-49C2-B295-428542BD4F1D}" dt="2022-02-28T04:13:02.894" v="6146" actId="478"/>
          <ac:spMkLst>
            <pc:docMk/>
            <pc:sldMk cId="493277302" sldId="352"/>
            <ac:spMk id="14338" creationId="{65AA01F5-F4A6-4668-A658-91EFEC44D3E3}"/>
          </ac:spMkLst>
        </pc:spChg>
      </pc:sldChg>
      <pc:sldChg chg="delSp add">
        <pc:chgData name="Gary Kimura" userId="1f8de30a7436d95e" providerId="LiveId" clId="{BE4DEABF-CF8B-49C2-B295-428542BD4F1D}" dt="2022-02-28T04:13:06.146" v="6147" actId="478"/>
        <pc:sldMkLst>
          <pc:docMk/>
          <pc:sldMk cId="1925807173" sldId="353"/>
        </pc:sldMkLst>
        <pc:spChg chg="del">
          <ac:chgData name="Gary Kimura" userId="1f8de30a7436d95e" providerId="LiveId" clId="{BE4DEABF-CF8B-49C2-B295-428542BD4F1D}" dt="2022-02-28T04:13:06.146" v="6147" actId="478"/>
          <ac:spMkLst>
            <pc:docMk/>
            <pc:sldMk cId="1925807173" sldId="353"/>
            <ac:spMk id="15362" creationId="{1896035B-BAC9-4D12-85EA-45BE9A594E63}"/>
          </ac:spMkLst>
        </pc:spChg>
      </pc:sldChg>
      <pc:sldChg chg="delSp add">
        <pc:chgData name="Gary Kimura" userId="1f8de30a7436d95e" providerId="LiveId" clId="{BE4DEABF-CF8B-49C2-B295-428542BD4F1D}" dt="2022-02-28T04:13:09.665" v="6148" actId="478"/>
        <pc:sldMkLst>
          <pc:docMk/>
          <pc:sldMk cId="2714203546" sldId="354"/>
        </pc:sldMkLst>
        <pc:spChg chg="del">
          <ac:chgData name="Gary Kimura" userId="1f8de30a7436d95e" providerId="LiveId" clId="{BE4DEABF-CF8B-49C2-B295-428542BD4F1D}" dt="2022-02-28T04:13:09.665" v="6148" actId="478"/>
          <ac:spMkLst>
            <pc:docMk/>
            <pc:sldMk cId="2714203546" sldId="354"/>
            <ac:spMk id="16386" creationId="{1C1CD5FD-608E-405C-BBB4-A5FA0F1664BA}"/>
          </ac:spMkLst>
        </pc:spChg>
      </pc:sldChg>
      <pc:sldChg chg="delSp add">
        <pc:chgData name="Gary Kimura" userId="1f8de30a7436d95e" providerId="LiveId" clId="{BE4DEABF-CF8B-49C2-B295-428542BD4F1D}" dt="2022-02-28T04:13:13.447" v="6149" actId="478"/>
        <pc:sldMkLst>
          <pc:docMk/>
          <pc:sldMk cId="4271506186" sldId="355"/>
        </pc:sldMkLst>
        <pc:spChg chg="del">
          <ac:chgData name="Gary Kimura" userId="1f8de30a7436d95e" providerId="LiveId" clId="{BE4DEABF-CF8B-49C2-B295-428542BD4F1D}" dt="2022-02-28T04:13:13.447" v="6149" actId="478"/>
          <ac:spMkLst>
            <pc:docMk/>
            <pc:sldMk cId="4271506186" sldId="355"/>
            <ac:spMk id="17410" creationId="{12847884-71F2-4C8E-8AC6-3A7F6EEF6AC9}"/>
          </ac:spMkLst>
        </pc:spChg>
      </pc:sldChg>
      <pc:sldChg chg="delSp add">
        <pc:chgData name="Gary Kimura" userId="1f8de30a7436d95e" providerId="LiveId" clId="{BE4DEABF-CF8B-49C2-B295-428542BD4F1D}" dt="2022-02-28T04:13:16.776" v="6150" actId="478"/>
        <pc:sldMkLst>
          <pc:docMk/>
          <pc:sldMk cId="3049141704" sldId="356"/>
        </pc:sldMkLst>
        <pc:spChg chg="del">
          <ac:chgData name="Gary Kimura" userId="1f8de30a7436d95e" providerId="LiveId" clId="{BE4DEABF-CF8B-49C2-B295-428542BD4F1D}" dt="2022-02-28T04:13:16.776" v="6150" actId="478"/>
          <ac:spMkLst>
            <pc:docMk/>
            <pc:sldMk cId="3049141704" sldId="356"/>
            <ac:spMk id="18434" creationId="{AC6376D5-B20A-4AD9-BFC7-487A981ABA30}"/>
          </ac:spMkLst>
        </pc:spChg>
      </pc:sldChg>
      <pc:sldChg chg="delSp add">
        <pc:chgData name="Gary Kimura" userId="1f8de30a7436d95e" providerId="LiveId" clId="{BE4DEABF-CF8B-49C2-B295-428542BD4F1D}" dt="2022-02-28T04:13:20.871" v="6151" actId="478"/>
        <pc:sldMkLst>
          <pc:docMk/>
          <pc:sldMk cId="1095811820" sldId="357"/>
        </pc:sldMkLst>
        <pc:spChg chg="del">
          <ac:chgData name="Gary Kimura" userId="1f8de30a7436d95e" providerId="LiveId" clId="{BE4DEABF-CF8B-49C2-B295-428542BD4F1D}" dt="2022-02-28T04:13:20.871" v="6151" actId="478"/>
          <ac:spMkLst>
            <pc:docMk/>
            <pc:sldMk cId="1095811820" sldId="357"/>
            <ac:spMk id="20482" creationId="{4CF38CFC-4F52-48FF-99C1-DEF15AFBEC49}"/>
          </ac:spMkLst>
        </pc:spChg>
      </pc:sldChg>
      <pc:sldChg chg="delSp add">
        <pc:chgData name="Gary Kimura" userId="1f8de30a7436d95e" providerId="LiveId" clId="{BE4DEABF-CF8B-49C2-B295-428542BD4F1D}" dt="2022-02-28T04:13:23.458" v="6152" actId="478"/>
        <pc:sldMkLst>
          <pc:docMk/>
          <pc:sldMk cId="3176468026" sldId="358"/>
        </pc:sldMkLst>
        <pc:spChg chg="del">
          <ac:chgData name="Gary Kimura" userId="1f8de30a7436d95e" providerId="LiveId" clId="{BE4DEABF-CF8B-49C2-B295-428542BD4F1D}" dt="2022-02-28T04:13:23.458" v="6152" actId="478"/>
          <ac:spMkLst>
            <pc:docMk/>
            <pc:sldMk cId="3176468026" sldId="358"/>
            <ac:spMk id="21506" creationId="{418E6355-E1E6-4EE9-99A2-4B9864BCA774}"/>
          </ac:spMkLst>
        </pc:spChg>
      </pc:sldChg>
      <pc:sldChg chg="delSp add">
        <pc:chgData name="Gary Kimura" userId="1f8de30a7436d95e" providerId="LiveId" clId="{BE4DEABF-CF8B-49C2-B295-428542BD4F1D}" dt="2022-02-28T04:13:27.996" v="6153" actId="478"/>
        <pc:sldMkLst>
          <pc:docMk/>
          <pc:sldMk cId="325732101" sldId="359"/>
        </pc:sldMkLst>
        <pc:spChg chg="del">
          <ac:chgData name="Gary Kimura" userId="1f8de30a7436d95e" providerId="LiveId" clId="{BE4DEABF-CF8B-49C2-B295-428542BD4F1D}" dt="2022-02-28T04:13:27.996" v="6153" actId="478"/>
          <ac:spMkLst>
            <pc:docMk/>
            <pc:sldMk cId="325732101" sldId="359"/>
            <ac:spMk id="22530" creationId="{495B6760-E5CD-467B-A5EB-6B79AD963B3F}"/>
          </ac:spMkLst>
        </pc:spChg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1488808912" sldId="360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460368701" sldId="361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1980776162" sldId="362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2666664737" sldId="363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987034114" sldId="364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431505979" sldId="365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269118093" sldId="366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824684181" sldId="367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509141089" sldId="368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159140498" sldId="369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821371243" sldId="370"/>
        </pc:sldMkLst>
      </pc:sldChg>
      <pc:sldChg chg="add del">
        <pc:chgData name="Gary Kimura" userId="1f8de30a7436d95e" providerId="LiveId" clId="{BE4DEABF-CF8B-49C2-B295-428542BD4F1D}" dt="2022-02-28T04:03:11.005" v="6038" actId="47"/>
        <pc:sldMkLst>
          <pc:docMk/>
          <pc:sldMk cId="3806905204" sldId="371"/>
        </pc:sldMkLst>
      </pc:sldChg>
      <pc:sldChg chg="add del">
        <pc:chgData name="Gary Kimura" userId="1f8de30a7436d95e" providerId="LiveId" clId="{BE4DEABF-CF8B-49C2-B295-428542BD4F1D}" dt="2022-02-28T04:02:15.635" v="6035" actId="47"/>
        <pc:sldMkLst>
          <pc:docMk/>
          <pc:sldMk cId="541511940" sldId="372"/>
        </pc:sldMkLst>
      </pc:sldChg>
      <pc:sldChg chg="add del">
        <pc:chgData name="Gary Kimura" userId="1f8de30a7436d95e" providerId="LiveId" clId="{BE4DEABF-CF8B-49C2-B295-428542BD4F1D}" dt="2022-02-28T04:02:10.877" v="6032" actId="47"/>
        <pc:sldMkLst>
          <pc:docMk/>
          <pc:sldMk cId="804260390" sldId="373"/>
        </pc:sldMkLst>
      </pc:sldChg>
      <pc:sldChg chg="add del">
        <pc:chgData name="Gary Kimura" userId="1f8de30a7436d95e" providerId="LiveId" clId="{BE4DEABF-CF8B-49C2-B295-428542BD4F1D}" dt="2022-02-28T04:02:12.735" v="6033" actId="47"/>
        <pc:sldMkLst>
          <pc:docMk/>
          <pc:sldMk cId="762755942" sldId="374"/>
        </pc:sldMkLst>
      </pc:sldChg>
      <pc:sldChg chg="add del">
        <pc:chgData name="Gary Kimura" userId="1f8de30a7436d95e" providerId="LiveId" clId="{BE4DEABF-CF8B-49C2-B295-428542BD4F1D}" dt="2022-02-28T04:02:13.890" v="6034" actId="47"/>
        <pc:sldMkLst>
          <pc:docMk/>
          <pc:sldMk cId="1591313741" sldId="375"/>
        </pc:sldMkLst>
      </pc:sldChg>
      <pc:sldChg chg="add del">
        <pc:chgData name="Gary Kimura" userId="1f8de30a7436d95e" providerId="LiveId" clId="{BE4DEABF-CF8B-49C2-B295-428542BD4F1D}" dt="2022-02-28T04:03:35.524" v="6041" actId="47"/>
        <pc:sldMkLst>
          <pc:docMk/>
          <pc:sldMk cId="2771875350" sldId="376"/>
        </pc:sldMkLst>
      </pc:sldChg>
      <pc:sldChg chg="delSp modSp add mod">
        <pc:chgData name="Gary Kimura" userId="1f8de30a7436d95e" providerId="LiveId" clId="{BE4DEABF-CF8B-49C2-B295-428542BD4F1D}" dt="2022-02-28T04:13:44.882" v="6158" actId="1035"/>
        <pc:sldMkLst>
          <pc:docMk/>
          <pc:sldMk cId="1200471474" sldId="377"/>
        </pc:sldMkLst>
        <pc:spChg chg="del">
          <ac:chgData name="Gary Kimura" userId="1f8de30a7436d95e" providerId="LiveId" clId="{BE4DEABF-CF8B-49C2-B295-428542BD4F1D}" dt="2022-02-28T04:13:36.806" v="6155" actId="478"/>
          <ac:spMkLst>
            <pc:docMk/>
            <pc:sldMk cId="1200471474" sldId="377"/>
            <ac:spMk id="24578" creationId="{4DD6693F-FA71-4B37-A202-37BCD5A6BD18}"/>
          </ac:spMkLst>
        </pc:spChg>
        <pc:spChg chg="mod">
          <ac:chgData name="Gary Kimura" userId="1f8de30a7436d95e" providerId="LiveId" clId="{BE4DEABF-CF8B-49C2-B295-428542BD4F1D}" dt="2022-02-28T04:05:03.086" v="6050" actId="122"/>
          <ac:spMkLst>
            <pc:docMk/>
            <pc:sldMk cId="1200471474" sldId="377"/>
            <ac:spMk id="24579" creationId="{58F06408-1F75-4AB6-9B86-21331B226EB4}"/>
          </ac:spMkLst>
        </pc:spChg>
        <pc:spChg chg="mod">
          <ac:chgData name="Gary Kimura" userId="1f8de30a7436d95e" providerId="LiveId" clId="{BE4DEABF-CF8B-49C2-B295-428542BD4F1D}" dt="2022-02-28T04:13:44.882" v="6158" actId="1035"/>
          <ac:spMkLst>
            <pc:docMk/>
            <pc:sldMk cId="1200471474" sldId="377"/>
            <ac:spMk id="24580" creationId="{88F8D6F6-7381-4A06-83A2-F3A6A2DBF99F}"/>
          </ac:spMkLst>
        </pc:spChg>
      </pc:sldChg>
      <pc:sldChg chg="delSp modSp add mod">
        <pc:chgData name="Gary Kimura" userId="1f8de30a7436d95e" providerId="LiveId" clId="{BE4DEABF-CF8B-49C2-B295-428542BD4F1D}" dt="2022-02-28T04:13:49.396" v="6159" actId="478"/>
        <pc:sldMkLst>
          <pc:docMk/>
          <pc:sldMk cId="3107235647" sldId="378"/>
        </pc:sldMkLst>
        <pc:spChg chg="del">
          <ac:chgData name="Gary Kimura" userId="1f8de30a7436d95e" providerId="LiveId" clId="{BE4DEABF-CF8B-49C2-B295-428542BD4F1D}" dt="2022-02-28T04:13:49.396" v="6159" actId="478"/>
          <ac:spMkLst>
            <pc:docMk/>
            <pc:sldMk cId="3107235647" sldId="378"/>
            <ac:spMk id="25602" creationId="{EA7679D5-FDC6-4626-BD27-4B4BFED0BDF9}"/>
          </ac:spMkLst>
        </pc:spChg>
        <pc:spChg chg="mod">
          <ac:chgData name="Gary Kimura" userId="1f8de30a7436d95e" providerId="LiveId" clId="{BE4DEABF-CF8B-49C2-B295-428542BD4F1D}" dt="2022-02-28T04:05:38.111" v="6066" actId="122"/>
          <ac:spMkLst>
            <pc:docMk/>
            <pc:sldMk cId="3107235647" sldId="378"/>
            <ac:spMk id="25603" creationId="{359D660E-2419-48E5-8F8D-4218A2E9F94C}"/>
          </ac:spMkLst>
        </pc:spChg>
        <pc:spChg chg="mod">
          <ac:chgData name="Gary Kimura" userId="1f8de30a7436d95e" providerId="LiveId" clId="{BE4DEABF-CF8B-49C2-B295-428542BD4F1D}" dt="2022-02-28T04:05:43.165" v="6069" actId="12"/>
          <ac:spMkLst>
            <pc:docMk/>
            <pc:sldMk cId="3107235647" sldId="378"/>
            <ac:spMk id="25604" creationId="{43B9D340-0BB4-4532-9EA7-3B73E33C14A7}"/>
          </ac:spMkLst>
        </pc:spChg>
      </pc:sldChg>
      <pc:sldChg chg="delSp modSp add mod">
        <pc:chgData name="Gary Kimura" userId="1f8de30a7436d95e" providerId="LiveId" clId="{BE4DEABF-CF8B-49C2-B295-428542BD4F1D}" dt="2022-02-28T04:13:52.859" v="6160" actId="478"/>
        <pc:sldMkLst>
          <pc:docMk/>
          <pc:sldMk cId="2484561443" sldId="379"/>
        </pc:sldMkLst>
        <pc:spChg chg="del">
          <ac:chgData name="Gary Kimura" userId="1f8de30a7436d95e" providerId="LiveId" clId="{BE4DEABF-CF8B-49C2-B295-428542BD4F1D}" dt="2022-02-28T04:13:52.859" v="6160" actId="478"/>
          <ac:spMkLst>
            <pc:docMk/>
            <pc:sldMk cId="2484561443" sldId="379"/>
            <ac:spMk id="26626" creationId="{AAC95A3A-DB8D-45C1-89D1-7C5254D497C0}"/>
          </ac:spMkLst>
        </pc:spChg>
        <pc:spChg chg="mod">
          <ac:chgData name="Gary Kimura" userId="1f8de30a7436d95e" providerId="LiveId" clId="{BE4DEABF-CF8B-49C2-B295-428542BD4F1D}" dt="2022-02-28T04:06:12.976" v="6073" actId="122"/>
          <ac:spMkLst>
            <pc:docMk/>
            <pc:sldMk cId="2484561443" sldId="379"/>
            <ac:spMk id="26627" creationId="{BAEE7066-D871-4917-A9FB-AD6F92ABA8BA}"/>
          </ac:spMkLst>
        </pc:spChg>
        <pc:spChg chg="mod">
          <ac:chgData name="Gary Kimura" userId="1f8de30a7436d95e" providerId="LiveId" clId="{BE4DEABF-CF8B-49C2-B295-428542BD4F1D}" dt="2022-02-28T04:06:18.438" v="6076" actId="12"/>
          <ac:spMkLst>
            <pc:docMk/>
            <pc:sldMk cId="2484561443" sldId="379"/>
            <ac:spMk id="26628" creationId="{7948217F-1374-45A6-956E-00D768F50D48}"/>
          </ac:spMkLst>
        </pc:spChg>
      </pc:sldChg>
      <pc:sldChg chg="delSp modSp add mod">
        <pc:chgData name="Gary Kimura" userId="1f8de30a7436d95e" providerId="LiveId" clId="{BE4DEABF-CF8B-49C2-B295-428542BD4F1D}" dt="2022-02-28T04:13:56.092" v="6161" actId="478"/>
        <pc:sldMkLst>
          <pc:docMk/>
          <pc:sldMk cId="2971683933" sldId="380"/>
        </pc:sldMkLst>
        <pc:spChg chg="del">
          <ac:chgData name="Gary Kimura" userId="1f8de30a7436d95e" providerId="LiveId" clId="{BE4DEABF-CF8B-49C2-B295-428542BD4F1D}" dt="2022-02-28T04:13:56.092" v="6161" actId="478"/>
          <ac:spMkLst>
            <pc:docMk/>
            <pc:sldMk cId="2971683933" sldId="380"/>
            <ac:spMk id="27650" creationId="{64192FFA-BA6E-4DA2-A8EA-AADD50C2809F}"/>
          </ac:spMkLst>
        </pc:spChg>
        <pc:spChg chg="mod">
          <ac:chgData name="Gary Kimura" userId="1f8de30a7436d95e" providerId="LiveId" clId="{BE4DEABF-CF8B-49C2-B295-428542BD4F1D}" dt="2022-02-28T04:06:29.642" v="6081" actId="12"/>
          <ac:spMkLst>
            <pc:docMk/>
            <pc:sldMk cId="2971683933" sldId="380"/>
            <ac:spMk id="27651" creationId="{3E1E6429-E489-461A-8F0A-843D2F35FB2A}"/>
          </ac:spMkLst>
        </pc:spChg>
        <pc:spChg chg="mod">
          <ac:chgData name="Gary Kimura" userId="1f8de30a7436d95e" providerId="LiveId" clId="{BE4DEABF-CF8B-49C2-B295-428542BD4F1D}" dt="2022-02-28T04:06:41.873" v="6085" actId="14100"/>
          <ac:spMkLst>
            <pc:docMk/>
            <pc:sldMk cId="2971683933" sldId="380"/>
            <ac:spMk id="27652" creationId="{48E78CD7-8DDD-4E0A-9D9E-AE57760E7B38}"/>
          </ac:spMkLst>
        </pc:spChg>
      </pc:sldChg>
      <pc:sldChg chg="delSp modSp add mod">
        <pc:chgData name="Gary Kimura" userId="1f8de30a7436d95e" providerId="LiveId" clId="{BE4DEABF-CF8B-49C2-B295-428542BD4F1D}" dt="2022-02-28T04:13:58.852" v="6162" actId="478"/>
        <pc:sldMkLst>
          <pc:docMk/>
          <pc:sldMk cId="222934673" sldId="381"/>
        </pc:sldMkLst>
        <pc:spChg chg="del">
          <ac:chgData name="Gary Kimura" userId="1f8de30a7436d95e" providerId="LiveId" clId="{BE4DEABF-CF8B-49C2-B295-428542BD4F1D}" dt="2022-02-28T04:13:58.852" v="6162" actId="478"/>
          <ac:spMkLst>
            <pc:docMk/>
            <pc:sldMk cId="222934673" sldId="381"/>
            <ac:spMk id="28674" creationId="{A3994163-E26A-41DF-B591-1FEAEB82A877}"/>
          </ac:spMkLst>
        </pc:spChg>
        <pc:spChg chg="mod">
          <ac:chgData name="Gary Kimura" userId="1f8de30a7436d95e" providerId="LiveId" clId="{BE4DEABF-CF8B-49C2-B295-428542BD4F1D}" dt="2022-02-28T04:06:53.269" v="6089" actId="122"/>
          <ac:spMkLst>
            <pc:docMk/>
            <pc:sldMk cId="222934673" sldId="381"/>
            <ac:spMk id="28675" creationId="{A8A9A56A-FBC8-4530-8967-5A8B8AE53602}"/>
          </ac:spMkLst>
        </pc:spChg>
        <pc:spChg chg="mod">
          <ac:chgData name="Gary Kimura" userId="1f8de30a7436d95e" providerId="LiveId" clId="{BE4DEABF-CF8B-49C2-B295-428542BD4F1D}" dt="2022-02-28T04:06:58.447" v="6092" actId="12"/>
          <ac:spMkLst>
            <pc:docMk/>
            <pc:sldMk cId="222934673" sldId="381"/>
            <ac:spMk id="28676" creationId="{5840DCBC-72B4-42F6-A04B-DB1BF53E0B41}"/>
          </ac:spMkLst>
        </pc:spChg>
      </pc:sldChg>
      <pc:sldChg chg="delSp modSp add mod">
        <pc:chgData name="Gary Kimura" userId="1f8de30a7436d95e" providerId="LiveId" clId="{BE4DEABF-CF8B-49C2-B295-428542BD4F1D}" dt="2022-02-28T04:14:01.742" v="6163" actId="478"/>
        <pc:sldMkLst>
          <pc:docMk/>
          <pc:sldMk cId="3231090333" sldId="382"/>
        </pc:sldMkLst>
        <pc:spChg chg="del">
          <ac:chgData name="Gary Kimura" userId="1f8de30a7436d95e" providerId="LiveId" clId="{BE4DEABF-CF8B-49C2-B295-428542BD4F1D}" dt="2022-02-28T04:14:01.742" v="6163" actId="478"/>
          <ac:spMkLst>
            <pc:docMk/>
            <pc:sldMk cId="3231090333" sldId="382"/>
            <ac:spMk id="29698" creationId="{05DD8D47-BDF1-4EB8-874B-9CFDABB3B915}"/>
          </ac:spMkLst>
        </pc:spChg>
        <pc:spChg chg="mod">
          <ac:chgData name="Gary Kimura" userId="1f8de30a7436d95e" providerId="LiveId" clId="{BE4DEABF-CF8B-49C2-B295-428542BD4F1D}" dt="2022-02-28T04:07:11.255" v="6096" actId="122"/>
          <ac:spMkLst>
            <pc:docMk/>
            <pc:sldMk cId="3231090333" sldId="382"/>
            <ac:spMk id="29699" creationId="{C7506865-F999-42D9-A94A-48C66102032F}"/>
          </ac:spMkLst>
        </pc:spChg>
        <pc:spChg chg="mod">
          <ac:chgData name="Gary Kimura" userId="1f8de30a7436d95e" providerId="LiveId" clId="{BE4DEABF-CF8B-49C2-B295-428542BD4F1D}" dt="2022-02-28T04:07:16.058" v="6099" actId="12"/>
          <ac:spMkLst>
            <pc:docMk/>
            <pc:sldMk cId="3231090333" sldId="382"/>
            <ac:spMk id="29700" creationId="{D191B05D-F001-47D9-BB77-E46290D05556}"/>
          </ac:spMkLst>
        </pc:spChg>
      </pc:sldChg>
      <pc:sldChg chg="delSp modSp add mod">
        <pc:chgData name="Gary Kimura" userId="1f8de30a7436d95e" providerId="LiveId" clId="{BE4DEABF-CF8B-49C2-B295-428542BD4F1D}" dt="2022-02-28T04:14:04.818" v="6164" actId="478"/>
        <pc:sldMkLst>
          <pc:docMk/>
          <pc:sldMk cId="1258385223" sldId="383"/>
        </pc:sldMkLst>
        <pc:spChg chg="del">
          <ac:chgData name="Gary Kimura" userId="1f8de30a7436d95e" providerId="LiveId" clId="{BE4DEABF-CF8B-49C2-B295-428542BD4F1D}" dt="2022-02-28T04:14:04.818" v="6164" actId="478"/>
          <ac:spMkLst>
            <pc:docMk/>
            <pc:sldMk cId="1258385223" sldId="383"/>
            <ac:spMk id="30722" creationId="{EECE629A-2908-4D89-8755-B536C8ED21DE}"/>
          </ac:spMkLst>
        </pc:spChg>
        <pc:spChg chg="mod">
          <ac:chgData name="Gary Kimura" userId="1f8de30a7436d95e" providerId="LiveId" clId="{BE4DEABF-CF8B-49C2-B295-428542BD4F1D}" dt="2022-02-28T04:07:24.617" v="6103" actId="122"/>
          <ac:spMkLst>
            <pc:docMk/>
            <pc:sldMk cId="1258385223" sldId="383"/>
            <ac:spMk id="30723" creationId="{938A0152-FB61-4F90-9213-E40FFFF24ADD}"/>
          </ac:spMkLst>
        </pc:spChg>
        <pc:spChg chg="mod">
          <ac:chgData name="Gary Kimura" userId="1f8de30a7436d95e" providerId="LiveId" clId="{BE4DEABF-CF8B-49C2-B295-428542BD4F1D}" dt="2022-02-28T04:07:30.041" v="6106" actId="12"/>
          <ac:spMkLst>
            <pc:docMk/>
            <pc:sldMk cId="1258385223" sldId="383"/>
            <ac:spMk id="30724" creationId="{1B2FA847-5D1F-448B-BC36-5AAE2F3E3312}"/>
          </ac:spMkLst>
        </pc:spChg>
      </pc:sldChg>
      <pc:sldChg chg="add del">
        <pc:chgData name="Gary Kimura" userId="1f8de30a7436d95e" providerId="LiveId" clId="{BE4DEABF-CF8B-49C2-B295-428542BD4F1D}" dt="2022-02-28T04:07:57.184" v="6107" actId="47"/>
        <pc:sldMkLst>
          <pc:docMk/>
          <pc:sldMk cId="397055303" sldId="384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452037329" sldId="385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490058596" sldId="386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644757707" sldId="387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1659154112" sldId="388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573363187" sldId="389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091199490" sldId="390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589228157" sldId="391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3320543684" sldId="392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545720262" sldId="393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468959101" sldId="394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2406393658" sldId="395"/>
        </pc:sldMkLst>
      </pc:sldChg>
      <pc:sldChg chg="add">
        <pc:chgData name="Gary Kimura" userId="1f8de30a7436d95e" providerId="LiveId" clId="{BE4DEABF-CF8B-49C2-B295-428542BD4F1D}" dt="2022-02-28T03:58:33.523" v="6020"/>
        <pc:sldMkLst>
          <pc:docMk/>
          <pc:sldMk cId="907763921" sldId="396"/>
        </pc:sldMkLst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2065569807" sldId="397"/>
        </pc:sldMkLst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3175122174" sldId="398"/>
        </pc:sldMkLst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1737178848" sldId="399"/>
        </pc:sldMkLst>
      </pc:sldChg>
      <pc:sldChg chg="add del">
        <pc:chgData name="Gary Kimura" userId="1f8de30a7436d95e" providerId="LiveId" clId="{BE4DEABF-CF8B-49C2-B295-428542BD4F1D}" dt="2022-02-28T04:04:04.379" v="6044" actId="47"/>
        <pc:sldMkLst>
          <pc:docMk/>
          <pc:sldMk cId="910877763" sldId="400"/>
        </pc:sldMkLst>
      </pc:sldChg>
      <pc:sldChg chg="new del ord">
        <pc:chgData name="Gary Kimura" userId="1f8de30a7436d95e" providerId="LiveId" clId="{BE4DEABF-CF8B-49C2-B295-428542BD4F1D}" dt="2022-02-28T04:03:25.329" v="6039" actId="47"/>
        <pc:sldMkLst>
          <pc:docMk/>
          <pc:sldMk cId="3967900627" sldId="401"/>
        </pc:sldMkLst>
      </pc:sldChg>
      <pc:sldChg chg="new del ord">
        <pc:chgData name="Gary Kimura" userId="1f8de30a7436d95e" providerId="LiveId" clId="{BE4DEABF-CF8B-49C2-B295-428542BD4F1D}" dt="2022-02-28T04:03:32.487" v="6040" actId="47"/>
        <pc:sldMkLst>
          <pc:docMk/>
          <pc:sldMk cId="140371309" sldId="4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239ED32-C24C-4721-B698-9AFCF4A67A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F3D09A-61DC-4777-B552-EB49E1D8A3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FFE1A35-54E3-4F2E-BD43-95E5CC3184E6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57B23F-44EC-42CB-B3E7-E37318B8F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18 Meltdown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00399E-FB61-4EF9-B375-7749E0CC19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70055D1-F1E6-44BF-98D7-C2E4DA46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758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56:21.1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23252 16140 25 0,'-24'-16'12'0,"3"-19"-11"15,18 25 13-15,0-4-14 16,0 1 0-16,0 3 6 16,-3 2 0-16,0 0-6 15,0 5 1-15,0 8 1 16,3 17 1-16,9 23-1 15,9 29 0-15,9 34-5 16,18 48 1-16,11 37-2 16,-2 19 0-16,-1-8 3 15,-8-16 0-15,-12-22 2 0,-6-15 0 16,-3-21 0-16,-4-22 1 16,1-20 0-16,-3-22 0 15,-3-19-1-15,-3-20 0 16,-3-17 0-16,-6-25 0 15,-9-20 1-15,-9-26 1 16,-9-23 0-16,-2-20 0 16,-7-9-3-16,-3-4 1 15,3-2-1-15,7 3 0 0,2-3-1 16,6 2 1 0,3 1-1-16,3 5 1 0,3 2-2 15,6 11 0-15,0 11 0 16,3 16 0-16,-2 18 2 15,-1 16 0-15,0 23-1 16,3 33 0-16,6 47-1 16,9 58 0-16,23 93-6 15,19 72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56:51.2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5619 6289 17 0,'5'-10'8'0,"1"-1"-16"0,-3 8 9 15,-3 3-3-15,0 0 1 16,3-5-1-16,-3 0 1 15,0-1 1-15,0-1 1 16,0 1-1-16,0 6 1 16,0-5 2-16,0 0 1 15,0-1 0-15,0 1 1 0,0 0 0 16,0-6 1-16,-3 1-2 16,0 2 1-16,-3-3-2 15,-2 0 0-15,-1-2-1 16,-12-3 1-16,0 1-2 15,-6-1 1-15,-3-6-1 16,-2 4 1-16,-4-3-2 16,-9 0 1-16,-2-3-1 15,-4-3 1-15,-6 1-1 16,-5 2 1-16,2 3-1 16,-11 2 0-16,-3 4 1 15,2-1 1-15,-14 0-2 16,2 3 1-16,-11 5-1 15,3 5 1-15,-12 3-1 16,-3 0 0-16,-15 5-2 16,0-2 0-16,-6 5 0 15,9 5 0-15,-7 3 0 16,19-3 1-16,-3 8 0 0,6 3 1 31,-63 26 0-31,24 1 0 16,10-6 0-16,10 0 0 15,19-3 0-15,6-2 0 16,6 5-1-16,11 2 0 16,16-2 1-16,5-2 0 15,10-1 0-15,-1 3 0 0,13-8-1 16,5 5 1 0,12-2 0-16,-3 0 0 15,15-3-1-15,0 5 1 0,12 0-1 16,3-2 1-16,6-8 0 15,12 0 0-15,6-3 0 16,8-3 0-16,10 1-1 16,17-6 1-16,-2-3 0 15,17-2 0-15,7-5 0 16,8-3 0-16,9 0 0 16,9-3 0-16,9-2 0 15,6 2 0-15,-3-10 0 16,0 5 1-16,12 5-1 15,-6-10 0-15,9-1 0 16,6 4 0-16,-6-9 0 16,0 3 0-16,-3-5 0 0,-3-6 1 15,-12-5-1 1,0-2 0-16,-15-3 1 16,-9 0 0-16,-3-11 0 0,-11 0 1 15,-10-2-2-15,-3-6 1 16,1-4-1-16,-1-4 1 15,-8-2-1-15,-10 5 0 16,-8 3-2-16,-15-1 1 16,-21 9-2-16,-33 8 0 15,-27 7-5-15,-41 6 0 16</inkml:trace>
  <inkml:trace contextRef="#ctx0" brushRef="#br0" timeOffset="5839.4608">13765 7075 3 0,'-6'-8'1'0,"9"3"-3"16,3-3 2-16</inkml:trace>
  <inkml:trace contextRef="#ctx0" brushRef="#br0" timeOffset="6290.1317">13813 6969 26 0,'3'-10'13'0,"3"-9"-18"16,-6 19 27-16,0-3-23 15,0 3 0-15,-3-2-2 16,0-4 1-16,-6 6 3 15,3 0 0-15,-3-2-1 16,-3-1 1-16,0-2 1 16,-3 0 1-16,-5-1 0 15,-4-2 1-15,-6 3-1 16,0-3 0-16,-5 0-2 16,-13 8 0-16,-12 3-2 0,4-1 1 15,-4 4-2-15,4-1 0 16,5 3 0-16,7 3 1 15,5 2-1-15,3 3 1 16,6 5-1-16,4 5 1 16,5 1 0-16,3 4 0 15,6 7 0-15,6 1 1 16,3 6-1-16,6 0 0 16,3 0 1-16,6-8 0 15,6-2 0-15,8-4 1 16,10-2-1-16,3-7 1 0,12-9 0 15,8-8 1-15,9-8 0 16,16-10 0-16,11-13 0 16,9-6 1-16,-8 3-1 15,-7-3 0-15,-12 0-2 16,-17 1 0-16,-16 4-3 16,-23 3 0-16,-33 6-7 15,-35-1 1-15</inkml:trace>
  <inkml:trace contextRef="#ctx0" brushRef="#br0" timeOffset="12565.1901">6535 7498 28 0,'-6'-5'14'0,"18"5"-15"15,-6 0 14-15,9 3-15 16,12 2 1-16,12 0-1 16,11 6 1-16,22-3 1 0,23-3 0 15,15 3-5-15,21 0 0 16,21 8-1-16,-12-8 0 15</inkml:trace>
  <inkml:trace contextRef="#ctx0" brushRef="#br0" timeOffset="15342.1524">7029 8313 17 0,'0'-8'8'0,"-3"-2"-8"0,3 4 8 0,0 6-11 16,0-5 0-16,0 5 0 15,0-5 0-15,0 2 4 16,0 6 1-16,-3-1-4 15,3 1 1-15,-3 0 0 16,3 2 1-16,0 0 0 16,0-2 1-16,0-3 1 15,3 3 0-15,3-1 0 16,3-4 1-16,3 2-1 16,6 5 0-16,6-2 0 15,6-1 0-15,-1 1-2 16,7-1 1-16,9-2-1 15,2 0 1-15,4 0 1 16,12-2 1-16,2-6-1 16,6-3 0-16,10-2 0 0,-1 3 1 15,1 4 0-15,-1-2 0 16,-12 3-1-16,-2 2 1 16,-1 3-2-16,-5 3 1 15,-7 0 0-15,-5-1 0 16,-6 6-2-16,-4-5 1 15,1 5 0-15,-3-3 0 16,0 0 0-16,-4 1 0 16,7 2-1-16,-9-3 1 0,-3 3 0 15,-7-3 0-15,-2-2 0 16,-3 2 0-16,-6-2 0 16,3-1 0-16,-3 1 0 15,0 0 1-15,3-1-2 16,6-4 0-16,5-1 0 15,4 3 1-15,6-3-2 16,0 3 1-16,2 0 0 16,1 0 1-16,-3 0 0 15,0-2 0-15,-10 2 0 16,4 0 1-16,-3 0 0 16,-3 0 1-16,-3-3-2 15,0 3 1-15,2-3-1 16,4 1 1-16,0 2-2 15,0 0 1-15,3 0-1 16,-4 2 0-16,-2 1 0 16,-3 0 1-16,-3-1-1 0,-3 1 1 15,0 0 1-15,-3-1 0 16,-3-2 0 0,0 0 0-16,-3 3-1 0,0-3 1 15,-3 0-3-15,0 3 0 16,0-1-3-16,0-2 1 15,0 0-6-15,-3 3 1 16,-6 0-7-16,3-27 1 16</inkml:trace>
  <inkml:trace contextRef="#ctx0" brushRef="#br0" timeOffset="24154.8064">817 9499 30 0,'-18'-6'15'0,"13"1"-14"0,5 5 16 0,0 0-20 16,0 0 0-16,0 0-2 16,0 0 1-16,5-3 5 15,4 1 0-15,3-4-3 16,9 4 0-16,6-1 1 16,-3-2 0-16,14 5 1 15,10-3 0-15,9 0 0 16,11 1 0-16,9 2-1 15,13 0 1-15,11 0 0 16,9-3 0-16,9 3 0 16,6-2 1-16,9-4-1 15,9 1 1-15,9 2-1 16,9-5 0-16,8-5 0 16,13-8 0-16,5 0 0 0,7 2 1 15,8 1-1 1,4 2 1-16,5 8-1 15,6 0 1-15,6 3 0 0,10 2 1 16,2 3-1 0,0-3 0-16,3 1-1 0,6-3 0 15,0-1 1-15,-9-4 1 16,3-4 0-16,1-1 1 16,-1-1-1-16,-6-3 1 15,3 6 0-15,-6 0 1 0,0 5-2 16,-2 2 1-16,-4 4-2 15,6 2 0-15,3 2-1 16,0 1 1-16,-2 8-1 16,-67-3 1-16,90 2-1 15,-6-2 0-15,-9 5-1 16,1 1 1-16,-1 1 0 16,0-4 1-16,9 2-2 15,0-2 1-15,6-1 0 16,0 1 0-16,3-3 0 15,12 0 0-15,0 2 0 16,3-2 0-16,8 0 1 16,-8 3 0-16,6-3 0 15,6 2 0-15,-3 1 1 16,8 5 0-16,-2-11 1 16,3 8 0-16,12 1-1 15,-1 2 1-15,13 2-2 0,5 1 1 16,1-1-1-16,-1 6 1 15,10-8-1-15,11 2 0 16,-18 1 0-16,-5 5 0 16,-4-1 0-16,-26-1 0 15,-12-4-3-15,-30 1 0 16,-15 2-11-16,-32 13 1 16,-13-2-2-16,-32-13 0 15</inkml:trace>
  <inkml:trace contextRef="#ctx0" brushRef="#br0" timeOffset="92194.3575">5467 6580 13 0,'-21'-16'6'0,"9"24"-5"16,9-8 6-16,0 6-14 15,6 4 1-15</inkml:trace>
  <inkml:trace contextRef="#ctx0" brushRef="#br0" timeOffset="95738.9861">13646 7329 4 0,'0'13'2'0</inkml:trace>
  <inkml:trace contextRef="#ctx0" brushRef="#br0" timeOffset="96550.3977">8271 8210 26 0,'-9'-32'13'0,"0"32"-35"0,9 3 13 16</inkml:trace>
  <inkml:trace contextRef="#ctx0" brushRef="#br0" timeOffset="97794.2585">5321 8385 24 0,'-9'-24'12'0,"6"-3"-12"16,6 19 12-16,9 0-14 16,0-5 0-16,9 0 0 15,11-5 0-15,13-1 2 16,3 6 1-16,14 5-3 0,10-3 1 16,5 6 1-16,12 8 1 15,1 7 0-15,5-7 0 16,-9-3 2-16,3 0 0 15,-2 0 0-15,-13 0 0 16,-8-3 0-16,-16 1 0 16,-5-1 0-16,-18-2 0 15,-12 2-2-15,-21-5 1 16,-30 11-3-16,-33 2 0 16,-41 6-7-16,-42 10 0 0,-35-3-1 15,-33-15 0 1</inkml:trace>
  <inkml:trace contextRef="#ctx0" brushRef="#br0" timeOffset="135350.384">4883 15407 0 0,'-6'-11'0'0</inkml:trace>
  <inkml:trace contextRef="#ctx0" brushRef="#br0" timeOffset="136392.9163">4862 15333 25 0,'0'-8'12'0,"-3"16"-8"0,3-14 12 0,0 6-17 15,0 3 1-15,0 2-2 16,0-2 0-16,3 2 2 15,-3 0 1-15,6 6-2 16,0 0 1-16,0-3-1 16,0 2 1-16,0 1 0 15,3-1 0-15,-3 1 0 16,6-1 1-16,0 1-1 16,9 0 1-16,0-3 1 15,5 2 0-15,4-2 0 16,3 0 1-16,3 3-1 15,5-3 0-15,7 0-1 16,-12 2 0-16,5 3-1 16,4 1 1-16,3 1-1 15,2-1 0-15,-2-4-1 0,2 1 1 16,1-1 0-16,0-2 0 16,-1 0 1-16,-5-2 0 15,5-4-1-15,7 1 0 16,3 0 1-16,2-3 0 15,1-3 0-15,-1 0 1 16,-2 1-1-16,2-1 0 16,7 0 0-16,-19 1 1 0,22 2-1 15,-1 2 0 1,0 4-1-16,-11 2 0 0,0 2-1 16,-1 1 1-16,-2-3 0 15,5 0 1-15,-5-3-1 31,2-3 0-31,7-2 0 0,2-5 0 0,10-5 0 16,5-6 0-16,-6-5-1 16,-2-1 1-16,-4 1 0 15,-5-3 1-15,2-5 0 16,1 6 0-16,-10-4 0 16,-2 3 1-16,-4 0-1 15,-5 1 1-15,-4-4-1 16,-5 3 1-16,-6 6-2 15,-6-3 1-15,-9-1-1 16,-7 4 1-16,-2-1 0 16,-9-2 0-16,-12-3 0 15,1-2 1-15,-1-3-1 16,-3 5 0-16,-6-2-1 16,-9-1 0-16,-6-2-1 0,-5 0 1 15,-1 8-1-15,-5-3 0 16,-10 0 1-16,0 3 0 15,-8-3 1-15,-1 0 1 16,4 3-1-16,8-3 1 16,-5 6 0-16,-7 2 0 0,7 0-1 15,-10 3 0-15,-5 0-1 16,2 2 1-16,-5 1-1 16,-3 4 0-16,-4 1 0 15,-8 5 0-15,6 0-1 16,-1 3 1-16,1-1-1 15,3 1 0-15,-1 5 0 16,4 0 1-16,3 0 0 16,2 2 0-16,1-4 0 15,5-1 0-15,7 0 0 16,-4 3 1-16,-2 0-2 16,0 0 0-16,5 5-1 15,-5 3 0-15,2 3 1 16,-5 4 0-16,-7 9-1 15,1 0 0-15,2 8 1 16,1 2 1-16,11 3-1 16,1-11 0-16,17 3-1 15,10 3 0-15,17 0-4 16,18 2 1-16,21 6-7 0,20-14 1 16</inkml:trace>
  <inkml:trace contextRef="#ctx0" brushRef="#br0" timeOffset="138209.9171">5669 14541 40 0,'-27'-10'20'0,"21"-3"-27"16,6 13 20-16,3-6-23 15,3-2 0-15,6 1-2 16,-9-1 0-16,3 2 15 15,-3 4 0-15,3 7-11 16,-3 3 0-16</inkml:trace>
  <inkml:trace contextRef="#ctx0" brushRef="#br0" timeOffset="138709.1072">7738 16343 42 0,'-3'3'21'0,"-6"-16"-60"15,9-1 51-15,0-25-21 0,3-1 0 16</inkml:trace>
  <inkml:trace contextRef="#ctx0" brushRef="#br0" timeOffset="141274.2459">4086 14642 29 0,'136'-24'14'0,"192"14"-39"16,-185 10 29-16,50 13-9 16,7-24 0-16</inkml:trace>
  <inkml:trace contextRef="#ctx0" brushRef="#br0" timeOffset="144020.2307">4172 16383 22 0,'42'-45'11'0,"196"-87"-23"16,-134 89 12-16,57-10-5 16,29-13 1-16</inkml:trace>
  <inkml:trace contextRef="#ctx0" brushRef="#br0" timeOffset="144876.2625">2475 16211 18 0,'116'-16'9'0,"134"21"-28"0,-148-2 18 15,52 13-1-15,-2-13 1 16</inkml:trace>
  <inkml:trace contextRef="#ctx0" brushRef="#br0" timeOffset="390296.9168">5118 5950 25 0,'-41'-31'12'0,"29"-4"-13"0,12 22 13 15,6 5-12-15,12-5 0 16,14-8 1-16,25-11 0 16,26-10-1-16,36-17 0 15,27-9 0-15,27-9 1 16,14-5-1-16,22 10 1 16,-13 1-4-16,1 8 1 15,-16-6-5-15,-5 3 1 16</inkml:trace>
  <inkml:trace contextRef="#ctx0" brushRef="#br0" timeOffset="390700.4073">5559 5405 12 0,'-45'-13'6'0,"-41"29"-1"0,71-8 5 15,-15 8-8-15,-11 2 0 16,5 4 1-16,9 4 0 16,9-5-4-16,21-5 0 15,21-5 4-15,24-11 0 16,29-11-2-16,27-10 1 0,27-13-8 15,27 2 1-15</inkml:trace>
  <inkml:trace contextRef="#ctx0" brushRef="#br0" timeOffset="402651.4209">5413 5736 27 0,'-15'-10'13'0,"54"-14"-13"0,-12 18 13 16,23-12-14-16,28-14 1 15,29-13 0-15,36-13 0 0,32-19 0 16,25 1 1-16,32-12-1 15,9-10 1 1,12 6 0-16,-18 2 0 0,-12 18-1 16,-32 11 1-1,-21 17-1-15,-25 6 1 0,-25 12-4 16,-22 10 0-16,-33 16-4 16,-38-8 1-16</inkml:trace>
  <inkml:trace contextRef="#ctx0" brushRef="#br0" timeOffset="403266.5751">5547 5241 10 0,'0'-2'5'0,"0"28"-6"0,-3-13 1 0,-6 3 1 16,-6 24 1-16,-12 8 3 15,1 10 1-15,2-5-3 16,3-6 0-16,6-4 5 0,6-4 1 16,6-7-2-16,24-5 1 15,27-12-5-15,35-4 1 16,42-16-13-16,30-11 1 16</inkml:trace>
  <inkml:trace contextRef="#ctx0" brushRef="#br0" timeOffset="418731.2393">8544 4585 22 0,'3'-8'11'0,"0"22"-9"0,0-4 11 16,-3 14-13-16,0 10 1 0,-3 14 1 16,-6 26 1-16,-2 3-3 15,-4-1 0-15,3 6 1 16,3-7 1-16,3-7 0 15,3-9 1-15,0-7-5 16,3-14 0-16,3-20-5 16,6-13 0-16</inkml:trace>
  <inkml:trace contextRef="#ctx0" brushRef="#br0" timeOffset="419015.7106">8342 4694 30 0,'27'-19'15'0,"89"-26"-14"0,-77 29 23 16,23-7-24-16,21-7 1 16,10-4-3-16,5 2 1 15,3 1-4-15,-14 9 1 16,-19 6-4-16,-11 3 0 16</inkml:trace>
  <inkml:trace contextRef="#ctx0" brushRef="#br0" timeOffset="419227.1775">8381 5112 39 0,'3'-19'19'0,"62"-26"-31"15,-32 35 37-15,9-6-38 16,20-16 0-16,19 3-4 16,5-8 0-16</inkml:trace>
  <inkml:trace contextRef="#ctx0" brushRef="#br0" timeOffset="419750.3378">9357 4784 25 0,'-6'16'12'0,"15"31"-12"0,-9-31 19 16,0 13-19-16,0 11 0 0,-6-3-2 31,-3 8 1-31,-3-11 2 0,-3-2 0 15,-5-6 0-15,2-4 0 0,0-12 1 16,0-5 1-16,3-12 0 16,6-9 1-16,3-11-1 15,9-10 0-15,6-3-2 16,9-12 1-16,3 4-2 16,3-2 0-16,5-3-1 15,1 5 0-15,3-10 1 16,3 5 1-16,-7 3-2 15,4-1 1-15,3 4 0 16,3-1 0-16,2 11 0 16,1 5 0-16,-6 9 0 15,-7 9 0-15,-5 12 1 16,0 10 0-16,-9 10 1 16,-6 17 0-16,0 12 0 15,-3 6 0-15,3-5 0 16,-3 5 0-16,0 2-1 0,-1-10 1 15,1 3-1-15,3-6 0 16,-3-2-3-16,0-3 1 16,-6-5-6-16,0-3 1 15,0 0-6-15,-12-13 0 16</inkml:trace>
  <inkml:trace contextRef="#ctx0" brushRef="#br0" timeOffset="419934.747">9143 4855 40 0,'-6'-5'20'0,"80"-19"-27"16,-44 16 36-16,15-3-32 16,17-2 0-16,10 3-16 15,14-1 0-15,-6-10 20 16,-5-11 0-16</inkml:trace>
  <inkml:trace contextRef="#ctx0" brushRef="#br0" timeOffset="420264.3185">10307 4411 30 0,'0'-6'15'0,"-3"14"-24"0,0 5 28 16,-6 6-20-16,-15 15 1 15,-12 11 0-15,-11 8 1 16,-7 13 0-16,6 6 1 16,10-3 0-16,14-11 1 15,9-11 2-15,15-4 0 16,9-19 1-16,12-3 1 15,14-16-2-15,10 0 1 16,12-5-2-16,8-10 1 16,1-11-6-16,8-1 0 0,3-1-11 15,7-4 0-15,5-5-2 16,-6-2 0-16</inkml:trace>
  <inkml:trace contextRef="#ctx0" brushRef="#br0" timeOffset="420635.9282">11378 4294 44 0,'-27'-8'22'0,"-32"14"-33"16,35-1 43-16,-24 13-33 15,-14 11 1-15,-10 8-2 0,1 3 0 16,9-3 1-16,14 3 1 16,12-6-2-1,12-7 0-15,18 2 2 0,18-5 1 16,12-3 0-16,18-3 1 16,11 1-1-16,4-3 1 15,-4 2-2-15,-8 6 0 16,-12 3-2-16,-18-1 0 15,-15 11-1-15,-18 0 1 16,-18 8 0-16,-8-3 0 0,-10 1 1 16,-9 2 1-16,7 0-2 15,-4-19 0-15,1 1-7 16,11-12 1-16</inkml:trace>
  <inkml:trace contextRef="#ctx0" brushRef="#br0" timeOffset="420921.3083">11857 4358 40 0,'-3'8'20'0,"6"55"-28"16,-3-36 35-16,-3 18-28 16,-6 7 1-16,-2 20-10 15,-1 7 1-15,0 3 6 0,3-13 1 16,3-13-6-16,3-14 1 16,3-13 0-16,6-8 1 15,0-21 1-15,0-21 0 16</inkml:trace>
  <inkml:trace contextRef="#ctx0" brushRef="#br0" timeOffset="421058.2274">11777 4360 44 0,'12'-45'22'0,"50"-5"-36"0,-35 37 50 0,18-8-37 16,14-3 1-16,19 3-4 15,2 5 0-15,6 5-5 16,-2 11 1-16</inkml:trace>
  <inkml:trace contextRef="#ctx0" brushRef="#br0" timeOffset="421208.1413">11628 4755 43 0,'-50'2'21'0,"56"6"-26"16,8-8 34-16,13 0-34 15,24-5 0-15,23-8-17 16,30-6 1-16</inkml:trace>
  <inkml:trace contextRef="#ctx0" brushRef="#br0" timeOffset="421375.049">11566 5241 64 0,'26'6'32'0,"135"-27"-66"0,-89 15 62 15,50-12-50-15,44-25 0 0</inkml:trace>
  <inkml:trace contextRef="#ctx0" brushRef="#br0" timeOffset="428565.97">14060 6884 26 0,'-18'-23'13'0,"21"-30"-11"0,-3 42 13 16,-3 1-15-16,0-4 0 15,-3 1-2-15,-3-3 0 0,-9 3 1 16,-11 2 1-16,-16 6-1 16,0 2 1-16,-17 6-1 15,-7 8 0-15,-14 2 1 16,-9 13 1-16,0 3 0 15,-1 1 1-15,7 1 1 16,-3 9 0-16,2 5 0 16,7 0 0-16,9 8 0 15,5 0 0-15,9 8-2 16,13 5 1-16,8 5-2 16,15-2 0-16,21 0 0 15,12 2 1-15,21-2 0 16,23-13 1-16,22-14 1 15,20-24 1-15,27-18 0 16,15-29 0-16,18-13 0 16,3-19 0-16,-16-18-1 15,-8-11 0-15,-15 0 0 16,-23-8 0-16,-19 0-1 16,-18 11 0-16,-20 2-4 0,-21 19 0 15,-27 8-6-15,-27 8 0 16,-29 7-7-16,-7 9 0 15</inkml:trace>
  <inkml:trace contextRef="#ctx0" brushRef="#br0" timeOffset="428908.8317">14504 6739 53 0,'-21'0'26'0,"42"-16"-41"0,-1 3 48 0,10-6-37 15,33-15 1-15,26-11-1 16,33-21 1-16,21-8 5 15,15-3 1-15,20-2-2 16,-5-3 1-16,-12 5 2 16,-7 3 0-16,-26 13 0 15,-12 3 1-15,-8 5-6 16,-25 8 1-16,-15 8-13 16,-11 13 1-16,-27-3-3 15,-24-12 1-15</inkml:trace>
  <inkml:trace contextRef="#ctx0" brushRef="#br0" timeOffset="429705.3588">16956 5241 26 0,'-6'-15'13'0,"-6"-23"-8"16,9 25 21-16,3-3-26 15,-3 0 1-15,3 6-2 16,6 5 0-16,0 5 0 16,0 13 0-16,0 11 1 15,3 15 1-15,0 33 2 16,-3 20 0-16,3 1 1 16,3 10 1-16,6-13 0 15,9-5 1-15,-1-6-5 0,1-10 0 16,-3-19-9-16,-6-13 1 15,-6-18-6-15,-9-19 1 16</inkml:trace>
  <inkml:trace contextRef="#ctx0" brushRef="#br0" timeOffset="430184.19">17721 4908 25 0,'-18'16'12'16,"-32"74"-16"-16,26-69 17 0,-18 19-13 16,-14 5 0-16,-10 8 0 15,-5 0 0-15,-7 5 1 16,13-8 0-16,11-8 0 16,16-5 1-16,8-10 0 15,15-1 1-15,18-5 1 0,18 3 0 16,23-13 1-16,19-3 0 15,23-6-1-15,15 1 1 16,7-3-1-16,-1 0 1 16,-12 0-3-16,-9 3 1 15,-17 2-1-15,-16 0 1 16,-14 3-1-16,-9-5 0 16,-12 5-4-16,-9 0 1 15,-9-3-8-15,-12 0 0 0,3-7-5 16,0-12 0-16</inkml:trace>
  <inkml:trace contextRef="#ctx0" brushRef="#br0" timeOffset="430605.9828">18492 5302 36 0,'24'-13'18'0,"21"2"-27"0,-33 6 32 0,2 2-27 15,1-10 0-15,3 3 1 16,-3-9 0-16,0 1 5 16,-3-9 1-16,-3 1-3 15,-3-3 1-15,-3 2 2 16,-6 1 1-16,0 5-1 15,-6 7 1-15,-6 9-2 0,-9 8 1 16,-15 10-2-16,-11 11 1 16,-13 7-1-16,-11 9 1 15,-12 8 0-15,-4 5 1 16,13-6 0-16,20-2 1 16,19-5-1-16,17-3 1 15,21-3-2-15,18-4 1 0,14 1-3 16,10-12 0-1,9-3-5-15,-1-6 1 0,1-10-4 16,8-10 0-16,7-6-6 16,11-11 0-16</inkml:trace>
  <inkml:trace contextRef="#ctx0" brushRef="#br0" timeOffset="430890.8281">19129 5424 52 0,'-12'26'26'0,"12"-10"-37"16,6-13 50-16,-3 0-46 15,0-1 1-15,-3-2-2 16,-3-8 0-16,0-13 11 15,3-8 1-15,0-11-8 0,6 1 0 16,9-12 3-16,9 4 1 31,17-11-3-31,1 13 0 16,0 10-6 0,0 9 0-16</inkml:trace>
  <inkml:trace contextRef="#ctx0" brushRef="#br0" timeOffset="431326.8826">19748 5204 39 0,'3'16'19'0,"12"34"-27"15,-12-36 34-15,3 4-26 16,-3 3 1-16,0-2 2 16,0 2 0-16,3-8-1 15,0-7 1-15,6-12 1 16,3-2 1-16,6-13 0 15,2-3 0-15,10-13-2 16,-3 0 0-16,0 0-3 0,2 3 1 16,-5 7-1-1,-3 6 1-15,-3 5-1 0,-6 8 0 16,-3 14-1-16,-6 2 1 16,-6 13-3-16,-3-3 0 15,0 6-5-15,0 3 1 16,9-4-6-16,8 1 0 15,10-11-1-15,3-13 1 16</inkml:trace>
  <inkml:trace contextRef="#ctx0" brushRef="#br0" timeOffset="431701.2399">20686 5175 30 0,'3'-8'15'0,"15"6"-13"0,-12-4 29 0,3 6-30 16,-3-2 0-16,2-1 0 16,-2-2 1-16,0-6-1 15,-3 1 0-15,0-4 1 16,-3-1 1-16,0-1-1 16,0 0 0-16,-3-3-2 15,0 6 1-15,-6 2-3 16,-5 3 1-16,-1 8-1 15,-9 6 1-15,-9 2 2 16,-3 2 0-16,-2 6 3 16,-1 3 0-16,3 2 1 15,10 3 0-15,8-6 0 0,9 9 0 16,12-1-3-16,6 9 1 16,6 2-3-16,8-3 0 15,10-2-5-15,3-8 1 16,2-3-6-16,7-16 1 15,6-10-6-15,5-16 0 16</inkml:trace>
  <inkml:trace contextRef="#ctx0" brushRef="#br0" timeOffset="431851.1526">21323 4527 44 0,'50'-108'22'0,"-8"36"-18"16,-36 64 39-16,3 8-45 15,0 16 1-15,-3 26-2 16,-6 32 1-16,0 24 4 15,-12 24 0-15,3 16-9 16,0 18 1-16,6 13-7 16,24-23 0-16</inkml:trace>
  <inkml:trace contextRef="#ctx0" brushRef="#br0" timeOffset="455661.6173">1177 7490 12 0,'-23'0'6'0,"14"6"-5"16,3-9 7-16,3 3-6 15,-3 0 1-15,3 0 0 16,-3 0 0-16,0 3-5 15,18-1 1-15,15-7 2 16,26-3 1-16,48-5-2 16,30-3 1-16,39-3-1 15,30 1 1-15,14-9-2 16,21-7 1-16,0-3-4 16,-18 0 0-16,-17-3-1 15,-42 9 1-15</inkml:trace>
  <inkml:trace contextRef="#ctx0" brushRef="#br0" timeOffset="456024.3663">984 8252 24 0,'0'-47'12'0,"122"-30"-15"16,-51 51 26-16,52-17-23 15,52-10 0-15,48-2-1 16,33-6 0-16,45 16-6 16,9 18 1-16</inkml:trace>
  <inkml:trace contextRef="#ctx0" brushRef="#br0" timeOffset="1.03717E6">2901 8358 6 0,'-60'-13'3'0,"54"8"-4"0,6 5 4 15,-3-6-1-15,0 4 0 0,0-4 5 16,3 1 0-16,0 5-7 16,0-5 0-16,0 5 4 15,0 0 1-15,0 0-2 16,0 5 0-16,9 0-2 16,6-2 0-16,9 0-2 15,6-3 1-15,9 0 0 16,2-3 1-16,10 3 1 15,8 0 0-15,4 0 0 16,8 3 0-16,1 2 0 16,8 0 0-16,3 1-1 15,4-1 0-15,2 3-1 16,-3 0 0-16,7-3 0 16,-1 0 0-16,0 1 0 15,1-1 0-15,-10-2 1 0,12-1 0 16,-3 4 0-16,1-4 0 15,5-2 1-15,-15 8 0 16,7-3-1-16,-4-2 1 16,-6 0-1-16,1 5 0 15,2 0-1-15,-6-1 1 16,-5-1 0-16,5-1 0 16,1-5-1-16,8 5 0 15,3-7 0-15,-6-4 1 0,4 1-1 16,-7 0 1-16,-2-3-1 15,2 5 1-15,-6-2 0 16,-8 2 0-16,-4 1 0 16,1 2 0-16,-1 0 0 15,1-3 0-15,-4 0-1 16,1-2 0-16,-4 0 0 16,1 0 1-16,-9-1-1 15,-4 1 1-15,-5 2 0 16,-3 3 0-16,-4 0 0 15,-2 3 0-15,-6 0-1 16,-3-1 1-16,-3 1 0 16,-3 2 0-16,-3-2 0 15,-1-1 1-15,-2 1-1 16,3 0 0-16,0-1 1 16,0-2 0-16,0-2-1 15,0-1 0-15,0 0-1 16,-3-2 0-16,0 3 1 0,0-1 0 15,-3 0-1-15,-3 1 1 16,-1-4 0-16,1 1 1 16,-3 5 0-16,0-5 0 15,0-1 0-15,0 6 0 16,0-5-1-16,0 5 1 16,0 0-1-16,0 0 0 15,0 0-1-15,0 0 0 16,0-5-1-16,0 5 0 15,0 0 0-15,0 0 0 0,0 0 0 16,0 0 1-16,0 0 0 16,0 0 0-16,0 0 1 15,0 0 1-15,0 0-3 16,0 0 1-16,-3-5-10 16,-5-3 0-16,-13-3-6 15,-12-5 1-15</inkml:trace>
  <inkml:trace contextRef="#ctx0" brushRef="#br0" timeOffset="1.0381E6">2380 8186 20 0,'0'-5'10'0,"9"-3"-9"0,0 5 7 0,6 1-9 0,15 2 0 16,2 0 0 0,16 2 1-16,20-2 1 0,7 0 0 15,17 0 0-15,21-2 1 16,27-1 1 0,6-5 1-16,18-2-1 0,5-1 1 15,10-2 0-15,2 2 0 16,-26-2-2-16,-6 2 1 15,-15 3-1-15,-27 3 0 0,-18 2-1 16,-17 3 0-16,-22 3-1 16,-17 0 1-16,-15 5-3 15,-30 0 1-15,-27 5-1 16,-20 3 1-16,-30-6 0 16,-21 6 0-16,-27 3 1 15,-6-3 1-15,0-3 3 16,0-8 0-16,6-2-1 15,6-3 0-15,18 2-1 16,9-2 0-16,14 3-3 16,19-3 0-16,20-3-3 15,10 9 0-15,20-1-1 16,24-2 1-16,24-1 0 16,26 4 1-16,40-1 1 15,32 0 0-15,32 3 3 16,4 0 0-16,15 5 1 15,-22-5 0-15,-5 3-4 0,-18-3 1 16,-35 5-6-16,-43-5 0 16</inkml:trace>
  <inkml:trace contextRef="#ctx0" brushRef="#br0" timeOffset="1.04063E6">6979 8276 19 0,'-30'16'9'0,"-6"3"-10"0,27-14 9 15,0 0-10-15,1 0 0 16,2 1 4-16,3-4 0 0,0-2 0 16,3 0 0-16,0 0 0 15,12 0 1-15,5 0 0 16,10 3 1-16,15 0-4 15,14-1 1-15,19 1-1 16,14-6 0-16,18 3-1 16,0-5 0-16,7-6 2 15,-4 1 0-15,-3-3 2 16,-9-9 1-16,-3-1 0 16,-2 1 1-16,-4-4-1 15,-15-6 1-15,-5 1-2 16,-4-4 1-16,-5-5-2 15,-10 1 0-15,-5-6 0 16,-12 0 1-16,-9 2-1 16,-10 1 1-16,-8 0-1 15,-12 2 1-15,-8-2-1 16,-10 5 1-16,-12 0-2 0,-18 0 0 16,-2-3-1-16,-16 3 0 15,-5 5 0-15,-12 0 0 16,-9 6-1-16,-7 7 1 15,-2 9-1-15,-12 5 1 16,-3 10-2-16,-3 11 0 16,-6 13 0-16,-3 3 1 15,12 15-1-15,6 3 0 16,12 9 0-16,0 2 0 0,20 2 2 16,16-7 0-16,17 2-1 15,22 3 1-15,20 7 0 16,20 4 0-16,28 2 1 15,24-5 0-15,35 2 0 16,27-7 1-16,30-14-3 16,11-16 1-16,22-20-5 15,-4-12 0-15,1-18-8 16,-18-13 1-16</inkml:trace>
  <inkml:trace contextRef="#ctx0" brushRef="#br0" timeOffset="1.04233E6">2943 8443 16 0,'-51'-5'8'0,"18"10"-13"16,33-5 9-16,-6-3-6 16,3 1 1-16,-3-1 0 15,3 0 0-15,3 1 2 16,0-1 1-16,0 3-1 15,3-5 0-15,12 5 1 16,6 2 0-16,18 1 0 16,17 5 0-16,22 5 0 15,17-2 0-15,27-3 1 16,21 0 1-16,0-8-1 16,12-8 1-16,5-3-2 15,-17-5 1-15,-9-2 0 16,-12-1 0-16,-21 6-5 0,-8 0 0 15,-25 10-6-15,-23-10 1 16</inkml:trace>
  <inkml:trace contextRef="#ctx0" brushRef="#br0" timeOffset="1.04978E6">4208 8078 39 0,'-9'-14'19'0,"21"17"-57"16,-15 5 20-16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57:18.3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3371 4231 23 0,'-6'0'11'0,"-3"29"-12"0,9-19 12 16,0 14-11-16,6 19 1 16,6 4-1-16,9 11 0 15,0 6-1-15,3-9 1 16,-6-2 1-16,5 0 0 16,-8-13 0-16,3-8 1 15,-6-3 2-15,-3-13 1 16,-3-11 1-16,-6-13 0 15,-3-8-2-15,0-18 1 16,-6-3-2-16,-3-14 1 16,0-1-4-16,0-4 0 15,3 0-1-15,3 3 1 16,3 1-2-16,3 7 1 16,3 0 0-16,6 2 1 0,3 1-2 15,6 5 1-15,3 0-1 16,9 8 0-16,5-3-1 15,4 11 1-15,0 5 0 16,-1 0 0-16,4 11 0 16,-9 7 1-16,3 6 0 15,-13 3 1-15,-5 5 0 16,-3-3 1-16,-6 3 0 16,-9 8 0-16,0-3 0 15,-15-3 0-15,-3 4 0 16,1 7 0-16,-7-11-2 15,-9 3 1-15,-3 8-6 16,-5 1 0-16,2-9-2 16,9-5 0-16</inkml:trace>
  <inkml:trace contextRef="#ctx0" brushRef="#br0" timeOffset="292.9026">4220 4098 33 0,'8'6'16'0,"19"33"-22"0,-12-23 31 0,-6 11-26 16,0-1 1-16,-6 16-5 16,-3-2 0-16,-3 3 2 15,3 1 0-15,-6-6-5 16,3-15 0-16</inkml:trace>
  <inkml:trace contextRef="#ctx0" brushRef="#br0" timeOffset="466.8048">4047 4045 34 0,'-3'-2'17'0,"27"-19"-26"0,-6 18 34 16,2 0-27-16,10 1 0 15,6-1-5-15,6 3 1 16,2 5 2-16,-8-7 0 15</inkml:trace>
  <inkml:trace contextRef="#ctx0" brushRef="#br0" timeOffset="959.2681">4859 4088 25 0,'0'16'12'0,"27"76"-11"15,-21-63 19-15,-3 14-21 16,6 20 1-16,0 1-2 16,-3-3 1-16,-3-6 0 15,0-18 1-15,-6-5 0 16,0-19 0-16,-6-10 2 16,0-14 0-16,-9-26 1 15,0-8 1-15,4-8 0 16,5-5 0-16,-3 3-2 15,6-6 0-15,9 0-2 16,6 0 0-16,6 8-2 16,-4 3 0-16,10-3-1 15,12 11 1-15,6 7-1 16,2 14 1-16,-2-3-1 16,3 11 0-16,-4 5 1 0,-14 13 0 15,-9 11 1-15,-9 3 1 16,-15 10 1-16,-12 8 1 15,-8 5 1-15,-10-2 1 16,6-3 0-16,6 0 0 16,9-3-1-16,7-7 1 15,14-9-3-15,17 3 1 0,19 1-2 16,21-7 1-16,8-7-1 16,21-2 0-16,10-4-6 15,2 4 0-15,-6-12-4 16,-18-4 0-16</inkml:trace>
  <inkml:trace contextRef="#ctx0" brushRef="#br0" timeOffset="1501.0865">3011 4096 20 0,'12'-13'10'0,"18"-3"-12"0,-21 16 11 0,3 2-10 16,-1 9 0-16,-2-1 3 16,0 12 1-16,-6 15-2 15,-6 8 1-15,-3 23 1 16,3 14 0-16,-6 8 0 15,4-8 1-15,5-5-5 16,5-11 1-16,13-13-7 16,-3-18 0-16</inkml:trace>
  <inkml:trace contextRef="#ctx0" brushRef="#br0" timeOffset="2176.0465">2984 3818 27 0,'0'-5'13'0,"45"-6"-18"0,-21 3 21 0,20-5-20 15,22-3 0-15,20-5-1 16,27-6 1-16,30 6 6 16,12-11 0-16,27 11-4 15,-7-5 1-15,7 10 2 16,-7-3 1-16,-5-2 1 15,-6 0 1-15,-10 3 0 16,-5-4 1-16,0-9 0 16,-21 4 0-16,-15 3-1 15,-15 1 1-15,-20 15-2 16,-25-3 1-16,-8 3-1 16,-12 5 1-16,-15-4-1 15,-9 7 1-15,-3-6-3 0,-3 4 1 16,-3 2-2-16,0 10 0 15,0 11-2-15,5 8 1 16,4 16-2-16,6 11 1 16,6 10 1-16,9 0 0 15,9 8 0-15,5 19 0 16,4-3 0 0,-9 0 1-16,-4 8 0 0,-5 0 0 15,-15 0 0-15,-9-1 1 0,-18-12-1 16,-21 5 0-16,-29-3 0 15,-37 1 0-15,-37 2 0 16,-52-8 1-16,-47 0-1 16,-42-13 1-16,-3-9-1 15,3-9 1-15,18-6-4 16,21-16 0-16,6-3-8 16,36-10 1-16</inkml:trace>
  <inkml:trace contextRef="#ctx0" brushRef="#br0" timeOffset="3409.2545">6136 4199 26 0,'-26'-13'13'0,"14"13"-14"0,9 0 13 16,-6-6-12-16,0 4 0 16,0-6 2-16,3 0 0 15,0-3-2-15,6 1 1 0,6-6 1 16,3 0 1-1,12-3-1-15,15-2 0 0,-1 5-1 16,7-2 1-16,14 5-1 16,10 2 0-16,14 3-1 15,4 3 1-15,17 5-1 16,12 8 0-16,18 2-1 16,18 4 1-16,11 7 0 15,13 3 1-15,6 10 0 16,5 6 0-16,4 5 0 15,11 8 1-15,7 5 0 16,5 5 0-16,6 6-1 16,1 5 0-16,8-13-1 15,-3 5 1-15,9-5-1 16,9 0 1-16,9-3-1 16,9-13 1-16,3-8 0 15,-9-10 0-15,-3-6 0 16,-9-8 1-16,-9-10 0 15,-14-3 1-15,-10-3 0 0,-20-10 0 16,-10-3 0-16,-17 3 0 16,-30-3 0-16,-21-3 0 15,-24-2-1-15,-20-5 0 16,-21 7-2-16,-25-10 1 16,-29-3-1-16,-29-5 0 15,-34 3-1-15,-23 2 1 16,-12 3 0-16,-3 0 0 0,15 10 0 15,8 3 1 1,16 3-1-16,11 5 0 0,22 0-1 16,20 0 1-16,21 8-2 15,26-5 0-15,37 10 0 16,23 3 0-16,24 0 1 16,18 16 0-16,9 8 0 15,-15 2 1-15,-12 11-1 16,-23 8 1-16,-28 11 0 15,-35 2 1-15,-42 8 0 16,-47-16 0-16,-52 11-5 16,-40 0 1-16,-16-3-8 15,30 3 1-15,39-17-4 16,47-30 1-16</inkml:trace>
  <inkml:trace contextRef="#ctx0" brushRef="#br0" timeOffset="4068.0534">13283 4458 37 0,'-12'-16'18'0,"9"-5"-25"0,3 19 35 16,0 2-30-16,0 0 1 15,0 0-2-15,0 0 0 16,0 7 3-16,-3 15 1 15,3 12-2-15,-3 19 1 16,0 8 1-16,0 21 0 16,3 24 1-16,0-1 0 15,0 9 1-15,6 11 0 0,0-20-4 16,0 1 0-16,-3-24-7 16,0-13 0-16,9-19-2 15,6-26 0-15</inkml:trace>
  <inkml:trace contextRef="#ctx0" brushRef="#br0" timeOffset="4880.3488">13253 4133 51 0,'-12'-29'25'0,"12"15"-45"0,3 12 54 16,3 2-40-16,15 0 0 16,21 0-4-16,23 0 0 15,25 0 13-15,38-8 0 16,29-8-6-16,40-3 1 15,41 1 4-15,24-3 0 16,33 0 2-16,20 2 1 0,22-2 0 16,-1-6 0-16,-3 4-3 15,7-4 1-15,-1 6-1 16,-21-8 1-16,-5-3-1 16,-21-5 1-16,-16 0-1 15,-14-3 1-15,-21 6-1 16,-20-3 0-16,-13 8 0 15,-29 18 0-15,-16 11-3 16,-26 14 1-16,-15 17-1 16,-14 9 1-16,-16 29-1 15,-15 21 1-15,-11 13-2 16,-13 11 0-16,-2 13 2 16,-12 16 0-16,-4-6 0 15,-5 14 0-15,0-11 0 16,-3-5 1-16,-4-8 0 15,1 3 1-15,-3-14-1 16,-6-15 0-16,0-9 0 16,-6-7 1-16,-6-16-1 15,0-16 1-15,-15-6-2 0,-15-15 1 16,-6-8 0-16,-23-11 1 16,-16-5-1-16,-20-24 1 15,-27 3-2-15,-21-3 0 16,-21-10 0-16,-35-1 1 15,-24-2-1-15,-27 0 0 16,-39 2 0-16,-27 4 0 0,-35 1-1 16,-21 4 1-16,-21-1-1 15,0 9 1 1,15-1 0-16,18 11 1 0,32-8-1 16,37 3 0-16,32 0 0 15,20-1 1-15,37 1 0 16,29-5 0-16,16-1-6 15,14-5 0-15,21 3-10 16,20-3 1-16,16-18-2 16,30-27 1-16</inkml:trace>
  <inkml:trace contextRef="#ctx0" brushRef="#br0" timeOffset="5689.4076">14307 3228 28 0,'-3'-19'14'0,"-18"17"-18"0,12-4 24 31,-32 14-21-31,-7 6 1 0,3 7-2 16,4 3 0-16,5-11 2 15,6 3 1-15,12 0-1 16,12-6 0-16,12 1 2 16,18-9 0-16,9-2 0 15,15 0 1-15,8 0-1 16,1 0 1-16,-7 6-2 15,-11 2 1-15,-6 2-2 16,-12 3 0-16,-13 9 1 16,-16-7 0-16,-16 7 0 15,-12 9 0-15,0-2-3 16,-5 1 1-16,-4-4-3 16,0 1 1-16,4-4-7 15,2-4 1-15</inkml:trace>
  <inkml:trace contextRef="#ctx0" brushRef="#br0" timeOffset="6168.6675">14804 3376 31 0,'21'-11'15'0,"30"-10"-21"0,-39 21 26 0,11-2-25 16,10-14 0-16,6 3-6 15,2-9 0-15,4-1 14 16,3-7 1-16,-1-1-5 16,-5-6 0-16,-3 8 5 15,-10 5 0-15,-8 0 2 16,-9 16 1-16,-12 8-1 16,-18 8 0-16,-14 8-4 15,-16 13 0-15,-12 3 0 16,-8 5 1-16,0-8 0 15,5 5 0-15,9 1-1 16,13 2 0-16,14-8 0 16,15 3 1-16,15-9-5 15,18 1 1-15,18-3-6 0,17-5 0 16,19-11-4-16,-1-18 0 16</inkml:trace>
  <inkml:trace contextRef="#ctx0" brushRef="#br0" timeOffset="6696.4551">15917 3199 18 0,'-3'-8'9'0,"0"-5"-7"16,3 13 9-16,-3-3-10 0,1-2 1 16,-4-1 1-16,0 6 0 15,-3 0-3-15,-3 6 0 16,-6 2 4-16,-6 5 0 15,-6 3 0-15,1 13 1 16,-1-5-1-16,3-1 0 16,9 9-1-16,9 5 0 15,12-2-2-15,9-1 0 16,9 0-2-16,3-2 0 16,0-3-4-16,8-8 1 0,7-13-6 15,6-8 0-15</inkml:trace>
  <inkml:trace contextRef="#ctx0" brushRef="#br0" timeOffset="7026.2995">16447 3199 28 0,'15'24'14'0,"6"50"-16"15,-18-64 20-15,0 17-18 16,-3-3 0-16,0-1 2 16,3-1 1-16,-3-12-1 0,0-2 1 15,0-11 2-15,0-18 1 16,0-3 0-16,6-7 0 15,9-6-3-15,9-6 0 16,11-4-5-16,7 2 0 16,-3 13-6-16,-7 3 0 15,-2 13-5-15,-6 11 0 16</inkml:trace>
  <inkml:trace contextRef="#ctx0" brushRef="#br0" timeOffset="7445.7099">17114 3191 40 0,'18'-11'20'0,"15"1"-32"16,-24 4 36-16,2 4-28 15,4 2 0-15,0-6-2 16,3-1 0-16,0-1 8 16,0-3 1-16,0-2-4 15,2-3 0-15,-5-5 4 16,0 0 0-16,0 2 0 16,-6 6 1-16,-6-3-2 15,-3 8 1-15,-9 8-2 16,-9 0 0-16,0 8-2 0,-8 8 1 15,-10 5 1-15,-6 5 0 16,3 1 1-16,7 2 0 16,8-3 0-16,15 9 1 15,18-3-3-15,15-9 1 16,8 1-5-16,19-3 0 0,6-7-6 16,14-6 0-16,6 0-1 15,4-16 0-15</inkml:trace>
  <inkml:trace contextRef="#ctx0" brushRef="#br0" timeOffset="7701.1111">18340 2439 38 0,'-9'-29'19'0,"-8"29"-32"0,11-2 40 0,-6 2-28 15,-3 8 0-15,3 10-2 16,0 9 1-16,6 18 3 16,6 15 0-16,9 12-1 15,9 26 0-15,0 10 1 16,3 6 1-16,5-13-1 16,4-6 1-16,0-21-6 0,-3-13 1 15,-7-24-6-15,-11-21 0 16</inkml:trace>
  <inkml:trace contextRef="#ctx0" brushRef="#br0" timeOffset="7835.031">18105 2596 38 0,'45'-11'19'0,"80"22"-28"0,-72-9 34 15,31 11-35-15,38-5 1 0,42-5-9 16,11-6 0-16</inkml:trace>
  <inkml:trace contextRef="#ctx0" brushRef="#br0" timeOffset="9757.7329">18183 4315 34 0,'17'-8'17'0,"76"45"-20"0,-66-23 17 16,14 17-14-16,16 14 0 15,5 8 0-15,10 6 0 16,-1 1 0-16,-5 1 0 15,-7-13-1-15,-2-6 1 16,-7-7-3-16,-5-14 1 16,-6-8-6-16,-10-13 1 0</inkml:trace>
  <inkml:trace contextRef="#ctx0" brushRef="#br0" timeOffset="9952.7238">18980 4270 45 0,'-9'6'22'0,"-29"39"-25"15,20-16 44-15,-12 21-40 16,-18 11 0-16,-5 2-7 16,-22 11 1-16,-11 11-4 15,-21 8 1-15,-3-6-5 16,12-23 0-16</inkml:trace>
  <inkml:trace contextRef="#ctx0" brushRef="#br0" timeOffset="11304.7708">2094 6752 30 0,'-9'-13'15'0,"9"2"-15"0,0 11 16 16,0 0-17-16,3 6 0 15,3 4 0-15,3 14 0 16,0 8 1-16,6 7 1 16,3 14-1-16,-6 8 0 15,9 8 0-15,-1 5 1 0,10-8-4 16,-3-8 1-16,-3-7-5 16,3-17 0-1</inkml:trace>
  <inkml:trace contextRef="#ctx0" brushRef="#br0" timeOffset="11769.573">1928 6861 30 0,'-15'-16'15'0,"36"-8"-24"0,-10 19 26 16,13-1-21-16,3-2 1 15,6 0-2-15,11 3 1 16,19-3 5-1,-4 0 1-15,16 3-5 0,2 2 1 16,-2 3 1-16,5 0 1 16,-6 0 1-16,-11 3 0 15,-15 5 1-15,-7 5 1 0,-8 6 0 16,-12 2 1 0,-3 3-1-16,-18 2 0 0,-6 3-1 15,-6 3 1-15,-9 0-2 16,-6-8 1-16,0 5-2 15,4 2 1-15,-16 4-1 16,0-3 0-16,-2 5-3 16,-10 5 0-16,9-5-5 15,-8 0 0-15</inkml:trace>
  <inkml:trace contextRef="#ctx0" brushRef="#br0" timeOffset="12369.8859">3023 6628 36 0,'-3'2'18'0,"27"17"-31"0,-15-8 33 16,0 7-22-16,3 1 1 15,8 7-1-15,4 11 0 16,3-5 2-16,-12 0 1 16,3-3-1-16,-6 0 0 0,-3-5 1 15,-3-3 1-15,-4-5 1 16,-2-6 0-16,0-4 0 15,-2-6 0-15,2-8-1 16,-9-6 0-16,3-12-2 16,3-1 0-16,3-7-1 15,0-6 1-15,0 1 0 16,3 7 0-16,3 3 0 16,-3 5 1-16,3 5 0 15,-1 4 1-15,1 4-2 16,6 0 0-16,-3 4 0 15,6 1 0-15,3-2-1 16,3 8 0 0,12 8 1-1,-4 8 0-15,1 8 1 16,0 10 0-16,-9 6 1 0,0 8 0 16,-4-3-1-16,-5 2 1 15,0-2-3-15,-3-8 1 16,0 0-2-16,0-2 0 15,-6-12-4-15,3-1 1 16,-3-6-5-16,3-3 0 16</inkml:trace>
  <inkml:trace contextRef="#ctx0" brushRef="#br0" timeOffset="12656.8124">3288 6832 38 0,'12'-19'19'0,"26"8"-35"15,-17 9 33-15,15 2-31 16,3-3 0-16</inkml:trace>
  <inkml:trace contextRef="#ctx0" brushRef="#br0" timeOffset="12885.7733">3886 6620 36 0,'0'3'18'0,"24"28"-27"0,-15-15 36 0,3 8-28 15,0 13 1-15,-3 8-2 16,0 0 1-16,-3-3-1 15,-4-2 1-15,1-3-6 16,0-11 1-16,-3-7-3 16,-6-16 1-1</inkml:trace>
  <inkml:trace contextRef="#ctx0" brushRef="#br0" timeOffset="13052.6816">3466 6591 34 0,'-3'-13'17'0,"24"18"-31"16,-9-3 34-16,9 1-23 15,18 2 1-15,11-10-12 16,19 0 0-16,-1-8 15 16,7-6 1-16</inkml:trace>
  <inkml:trace contextRef="#ctx0" brushRef="#br0" timeOffset="13423.6647">4443 6427 27 0,'9'-6'13'0,"32"43"-20"0,-29-18 27 15,0 13-21-15,-3 2 1 16,-3 14 0-16,-6 2 0 0,-3 6 1 16,-3-6 1-1,0-5 0 1,3-8 1-16,-6-11 1 0,3-4 0 0,0-15 0 31,-3-9 1-31,6-19-3 0,-5-8 1 0,8-14-1 16,0-7 0-1,8-3-2-15,7-5 0 0,3-3-1 16,-3 13 0-16,15-7 0 16,0 7 0-16,-4 6 0 15,4 7 1-15,3 9-2 16,-3 7 1-16,2 9-1 15,-2 10 1-15,0 5 1 16,-6 14 0-16,6 10 0 16,-1 8 0-16,-5 10 0 15,-3-2 0-15,-6 8-6 16,-3-2 1-16,-9-9-5 0,-3-13 0 16</inkml:trace>
  <inkml:trace contextRef="#ctx0" brushRef="#br0" timeOffset="13571.5786">4499 6580 25 0,'0'-16'12'0,"24"3"-15"0,-12 10 19 16,9 1-17-16,0 7 0 15,8 3-11-15,1 0 0 0</inkml:trace>
  <inkml:trace contextRef="#ctx0" brushRef="#br0" timeOffset="14683.0269">3734 8051 37 0,'-15'-18'18'0,"7"20"-26"0,5-2 35 15,3-2-29-15,-6 2 1 16,3 0-2-16,-6 5 0 16,3 8 3-1,-3 8 1-15,3 6-3 0,3 13 0 0,-6 15 1 16,3 11 1-16,0 24 0 15,3 16 1-15,-3 16 1 16,3 13 1 0,3 21 1-16,0 11 0 0,3 12-1 15,0 9 1-15,0 16-1 16,-3 5 1-16,0 13-3 16,-6-2 1-16,-3 15-1 15,-3 1 0-15,-6 2 1 16,4 5 0-16,-1-2 1 15,3 0 0-15,6-6-1 16,0 1 1-16,6-3-1 16,0 7 0-16,6 4-2 15,0 2 1-15,-3 8-1 16,3-3 1-16,-6 1-1 16,3 4 1-16,-3 1-1 15,6 0 1-15,-6-3 1 0,0-3 0 16,-9-5 1-1,9-5 0-15,-9-8 0 0,9-11 0 16,-6-18 0 0,3-11 0-16,3-24-4 0,3-15 0 15,-3-33-9-15,0-25 0 16,6-25-8-16,-6-45 1 16,-15-39-1-16,6-34 1 15</inkml:trace>
  <inkml:trace contextRef="#ctx0" brushRef="#br0" timeOffset="16213.8726">3597 8141 29 0,'-3'-2'14'0,"15"10"-23"16,-3-6 29-16,0 1-20 15,6-1 0-15,3 1 0 16,3 0 1 0,41-9 0-1,16-4 0-15,20-3 1 16,21-6 0-16,6 1-2 15,18 4 1-15,3-4 1 0,6-1 1 16,5 1-2-16,-14-3 1 16,-6 5 0-16,3 3 0 15,-15-3 1-15,0 2 1 16,-6-1-2-16,-6-1 1 16,-15 0-2-16,-5 0 0 15,-13 0 1-15,-11 3 1 16,-13 0 0-16,-5 2 0 15,-13 0 0-15,-5 3 1 0,-9 6 0 16,-3-3 1-16,-6 2-2 16,-3 3 1-16,-4 3-3 15,4 4 0-15,-3 7-1 16,0 4 0-16,0 11-1 16,-3-7 0-16,0 28 0 15,-3 11 0-15,6 18 1 16,-9 16 0-16,0 11 0 15,0 16 1-15,-9 15-2 16,3 25 1-16,-6 18 0 16,-6 15 0-16,-5 9 0 15,-7 18 1-15,0 1-1 16,3 17 1-16,3 1 0 16,1 11 0-16,5-1 0 15,3 6 1-15,3-6-1 16,3 14 0-16,3-6 0 15,0-3 1-15,0 12 0 16,0 7 0-16,-6 3 0 0,-6 7 0 16,-5-1-1-16,-4 7 1 15,-3-6-1-15,3 4 0 16,9-19-1-16,4-8 1 16,2-3-2-16,3-16 1 15,0-7 0-15,3-9 0 16,3-15 0-16,3-16 0 15,0-14-1-15,-3-26 1 16,3-10 0-16,3-24 0 16,6-11 0-16,-6-21 0 0,3-14-1 15,0-9 0-15,3-17 0 16,-1-10 0-16,4-9 1 16,0-7 1-16,0-8-1 15,0-5 1-15,3-3 1 16,-6-3 0-16,-3-3 0 15,0 1 1-15,-6-3-2 16,0 0 1-16,-6-3-1 16,-3-2 0-16,-9 0-1 15,0 2 1-15,-3-2-2 16,-8 0 1-16,-10-3-1 16,-9 0 0-16,-14-8-1 15,-16-5 1-15,-8-3 0 16,-15 3 0-16,-12 0 1 15,3-3 0-15,-6 3 0 16,-4 2 0-16,-2 6 0 16,9 5 1-16,-6 3-1 15,12 10 0-15,-3 0-2 0,9 3 0 16,9-3-2-16,2 6 0 16,13 0-4-16,11-3 0 15,16-8-8-15,14-16 0 16,-3-24-1-16,27-29 1 15</inkml:trace>
  <inkml:trace contextRef="#ctx0" brushRef="#br0" timeOffset="16904.6267">3657 9763 51 0,'-33'-16'25'0,"27"8"-43"15,6 8 51-15,9 0-40 16,15 0 1-16,24-2-3 16,11-1 1-16,36-2 12 15,30-1 1 1,33 4-7-16,30 7 1 0,20 0 3 15,18 6 1-15,3-3 0 16,-5 5 0-16,-22 0-3 16,-26 1 0-16,-30 1-8 15,-30 9 0-15,-36-11-3 0,-35-7 1 16</inkml:trace>
  <inkml:trace contextRef="#ctx0" brushRef="#br0" timeOffset="17220.4888">3657 11353 46 0,'0'0'23'0,"83"0"-36"0,-38 0 49 0,20-2-37 15,28-1 0-15,23 0-1 16,30 1 1-16,23 4 1 16,7 1 0-16,17 2-3 15,-8 3 1-15,-1 3-5 16,-8-1 0-16,-30 4-4 15,-15-1 1-15</inkml:trace>
  <inkml:trace contextRef="#ctx0" brushRef="#br0" timeOffset="17473.8683">4020 12425 49 0,'9'-3'24'0,"125"1"-32"0,-75-1 48 0,40-2-43 16,26-3 1-16,24 2-5 15,14 1 1-15,-5 2 4 16,3 6 1-16,-15 2-12 15,-15 1 1-15</inkml:trace>
  <inkml:trace contextRef="#ctx0" brushRef="#br0" timeOffset="17961.4523">4568 13652 59 0,'-9'-13'29'0,"6"0"-73"15,3 8 56-15,9-6-26 16,-9-5 1-16</inkml:trace>
  <inkml:trace contextRef="#ctx0" brushRef="#br0" timeOffset="18116.4645">4532 14430 42 0,'-18'27'21'0,"27"-3"-73"0,0-30 43 16</inkml:trace>
  <inkml:trace contextRef="#ctx0" brushRef="#br0" timeOffset="18271.8706">4717 14986 45 0,'-18'26'22'0,"30"-23"-77"0,-15-21 45 0</inkml:trace>
  <inkml:trace contextRef="#ctx0" brushRef="#br0" timeOffset="18421.7311">4824 14986 36 0,'-36'85'18'0,"39"-6"-62"0,0-71 37 0</inkml:trace>
  <inkml:trace contextRef="#ctx0" brushRef="#br0" timeOffset="18810.1068">3877 16002 36 0,'92'-16'18'0,"141"-37"-32"15,-147 40 36-15,33 5-20 16,30 5 1-16,24 14 3 16,-10 7 1-16,4 9-6 0,-12 10 0 15,-18 3 1-15,-21-3 0 16,-12 0-5-16,-15-5 1 16,-14-3-9-16,-25-19 0 15</inkml:trace>
  <inkml:trace contextRef="#ctx0" brushRef="#br0" timeOffset="19922.0566">2288 8734 34 0,'-15'-27'17'0,"15"19"-23"0,0 8 18 15,0 6-19-15,-3-1 1 16,3 8-4-16,-12 1 0 16,3 1 15-16,-3 9 1 15,-3 0-6-15,6 5 0 16,-6 3 3-16,7 5 1 16,5 5 1-16,11-2 1 15,10 5-3-15,6-3 0 16,3-5-2-16,6-5 0 15,2-5 0-15,4-9 1 0,6-7 0 16,-4-11 0-16,7-14 0 16,12-1 0-16,-10-12 0 15,1-7 0-15,-10-1-1 16,-8-7 1-16,-6-6 0 16,-9 3 0-16,-3 0 1 15,-15 8 1-15,-21 8-1 16,-9 11 1-16,-9 10-2 15,-5 5 1-15,-4 6-3 16,-2 5 0-16,5 0-3 16,12-3 1-16,6 3-3 15,4 2 1-15,14 4-6 16,0 7 0-16,9-3-2 16,-6-4 1-16</inkml:trace>
  <inkml:trace contextRef="#ctx0" brushRef="#br0" timeOffset="21258.262">1407 16928 52 0,'-51'5'26'0,"18"-2"-39"0,30-6 26 0,3 3-18 15,-6-5 0-15,6-6-1 16,6-4 1-16,-6-1 9 15,3-3 0-15,3-5-3 16,3-10 1-16,0 2 2 16,6 3 1-16,6-3 0 15,3-2 0-15,8-3-3 16,1 0 1-16,9 5-4 16,-6 3 1-16,-4 8-4 15,4 5 1-15,-3 8 0 16,-1 5 0-16,-5 14 0 15,-3 15 1-15,-9 11 1 0,-12 14 0 16,-6 15 2-16,-9 0 1 16,0 8 1-16,3-10 1 15,0-6-1-15,0-5 1 16,3-6-2-16,6-4 1 16,9-12-2-16,0-7 1 15,6-5-2-15,0-11 1 16,6-8-1-16,3-8 0 15,2-3-2-15,-2-7 1 0,9-9-8 16,0-5 0-16,-6-10-4 16,-4 2 0-16</inkml:trace>
  <inkml:trace contextRef="#ctx0" brushRef="#br0" timeOffset="22040.1179">2517 16312 26 0,'15'-16'13'0,"18"-24"-19"0,-25 35 21 0,-5-1-13 16,-3 1 0-16,-8 10 5 16,-4 6 0-1,-18 2-6-15,0 8 0 0,6 1 4 16,-5 7 1-16,2-6-2 15,0-4 0-15,3 0-4 16,0-1 1-16,3 1-3 16,1-1 1-16,-1 3-1 15,0 3 0-15,0 3 0 16,3-4 1-16,3 4 2 16,1-3 0-16,5-3 0 15,6 3 0-15,-3-3 1 16,12-3 0-16,-3-2-1 15,11-3 1-15,7-2-2 16,3-6 1-16,6 1-1 0,-3-6 0 16,5 0 0-16,-2-3 0 15,0 3 0-15,3 3 1 16,-7 2-1-16,-2 0 1 16,-3 3-1-16,0 3 1 15,-12 5 0-15,0 5 0 16,-9 10-1-16,-18 4 1 15,-6 10-2-15,-9 2 0 0,-8 9-1 16,-4 0 0 0,-6-4-4-16,1-7 1 0,-1-8-6 15,4-21 1-15,2-24-1 16,12-23 1-16</inkml:trace>
  <inkml:trace contextRef="#ctx0" brushRef="#br0" timeOffset="22373.1042">2541 16224 62 0,'-6'3'31'0,"18"5"-66"0,-3-8 69 16,0 2-45-16,-6-2 0 15,2 0-6-15,-2-10 1 16,6-1 18-16,12-15 1 16</inkml:trace>
  <inkml:trace contextRef="#ctx0" brushRef="#br0" timeOffset="23343.9286">2919 16010 36 0,'-18'3'18'0,"-6"-11"-26"15,21 5 37-15,0 3-30 16,0 0 0-16,-3 3 0 16,3-1 0-16,-6 4 1 15,0 2 1-15,3 2-1 16,0 1 0-16,3-1 0 15,-2 6 0-15,2-3 0 16,3 1 1-16,0-1 0 16,0 0 0-16,0-2 1 15,0-1 1-15,0-2 1 16,0-3 1-16,0 1-1 16,-6-1 1-16,3 3-1 0,-6 3 0 15,-3 4-3-15,0 4 0 16,-6 2-1-16,0 3 1 15,3-3-1-15,-3 3 0 16,-2 2 0-16,2-2 1 16,6-3-1-16,3-5 1 15,3-5-1-15,3 2 1 16,9-5-1-16,6 0 0 0,6 0 0 16,5 0 0-16,7 0 1 15,0 2 1-15,3 6-2 16,2 3 1-16,7 2-1 15,-6 3 0-15,-6 5 1 16,-4-3 0-16,1 6 0 16,-9 5 1-16,-6-3-1 15,-6 3 1-15,-9-2-3 16,-6-1 0-16,-15 1-4 16,-3-6 0-16,-11-5-6 15,-1-6 1-15,-3-10-4 16,1-13 1-16,2-24-1 15,15-16 0-15</inkml:trace>
  <inkml:trace contextRef="#ctx0" brushRef="#br0" timeOffset="23497.395">2937 16013 59 0,'-3'0'29'0,"15"0"-60"0,-4 0 65 15,16-3-49-15,9-2 1 16,12-17-9-16,-4-15 1 16</inkml:trace>
  <inkml:trace contextRef="#ctx0" brushRef="#br0" timeOffset="30223.6601">19102 4088 8 0,'3'-8'4'0,"0"-3"-6"0,0 3 4 0,0 3-5 16,0 0 1-16,0-3 0 15,-3-8 1-15,3 0 5 16,-3 3 1-1,0-3-1-15,0 3 0 0,-3 2 1 16,0 1 1-16,-3 2-1 16,-3 0 0-16,-3 5-3 15,-8-5 0-15,-4 3 0 16,-12 2 0-16,-3 1-1 16,1-1 1-16,-16 3 1 15,1 0 0-15,-16 3-1 16,-11-1 0-16,5 3-1 15,1 1 1-15,2 7-2 16,10 3 1-16,2 0-1 16,1 8 1-16,2 2-1 15,-2 6 1-15,5 0 0 0,4 10 0 16,-4-2 0 0,0 2 0-16,7 5-1 0,2-2 1 15,3 3-1-15,4 0 0 16,2-1 0-16,9-7 1 15,3 10-1-15,10-5 1 16,5-10-1-16,6 4 1 16,6 4 0-16,6-1 0 15,2-5-1-15,10 3 1 16,12-1 0-16,12-7 0 16,11 0 0-16,16-8 0 15,14-3-1-15,9-3 0 0,24-2 0 16,9 3 1-16,12-11-1 15,12-6 1-15,-3-4-1 16,-6-17 1-16,0-12 0 16,-24-7 0-16,-12-4 2 15,-6-16 0-15,-18-19 1 16,-20-13 0-16,-18 0-2 16,-25-8 1-16,-23 0-9 15,-29 1 1-15,-43 7-9 16,-44 0 1-1</inkml:trace>
  <inkml:trace contextRef="#ctx0" brushRef="#br0" timeOffset="31832.0201">7321 7990 21 0,'-3'-21'10'0,"3"-3"-11"16,0 24 10-16,0 0-9 15,6-2 0-15,0-1 1 16,3 6 1-1,9 15 2 1,0 22 1-16,3 23 1 16,-1 27 0-16,1 32 0 15,-9 40 1-15,-12 23-1 16,-9 18 0-16,-9-23-5 16,-3-10 0-16,-2-19-7 15,-4-24 0-15,3-27-5 16,0-50 1-16</inkml:trace>
  <inkml:trace contextRef="#ctx0" brushRef="#br0" timeOffset="32401.2797">7089 8075 30 0,'-15'-5'15'0,"0"18"-20"0,15-8 22 0,0 3-19 15,6 0 1-15,-3 3 0 16,0-3 0-16,-3 0 3 15,0 0 0-15,-3-3 0 16,3 0 1-16,-3-2 1 0,0-3 0 16,0-5 0-16,3-6 0 15,3-5-2-15,6 0 1 16,6-10-4-16,9-9 1 16,6-4-1-16,5-6 1 15,10 2-1-15,3 1 0 16,-1 5 1-16,-2 8 1 0,-1 8-1 15,-2 10 1-15,-9 16-1 16,-15 17 0-16,-12 12-1 16,-9 11 1-16,-6 16-10 15,-3 5 0-15</inkml:trace>
  <inkml:trace contextRef="#ctx0" brushRef="#br0" timeOffset="33067.0482">7104 9988 39 0,'-6'-11'19'0,"36"-2"-27"0,-13 13 30 0,1 3-24 15,12 5 1-15,18 10 0 0,5 6 0 16,1 16 2 0,2 10 1-16,-2 8-2 0,-6 0 0 31,-1 27-3-31,-5-24 1 16,0-19-7-16,-4-20 1 15</inkml:trace>
  <inkml:trace contextRef="#ctx0" brushRef="#br0" timeOffset="33238.6023">7637 10033 52 0,'-87'98'26'0,"-65"53"-40"0,114-98 50 0,-19 15-47 15,-5 6 0-15,-4 9-14 16,10-23 1-16</inkml:trace>
  <inkml:trace contextRef="#ctx0" brushRef="#br0" timeOffset="33973.1243">7279 11001 33 0,'-23'-21'16'0,"14"-16"-18"0,9 27 21 15,0 2-22-15,0 0 1 16,0 2-2-16,0 9 0 16,0 5 6-16,-3 8 1 15,0 18-2-15,0 19 0 16,-9 21 3-16,0 22 0 15,-9 20 2-15,3 6 0 16,3 5 0-16,9 0 0 16,3 0-2-16,3-16 1 15,0-5-2-15,3-11 0 0,-6-8-1 16,3-5 0-16,-3-16-2 16,-2-7 1-16,2-12-5 15,0-10 1-15,0-13-12 16,-3-21 1-16</inkml:trace>
  <inkml:trace contextRef="#ctx0" brushRef="#br0" timeOffset="34438.8604">6890 12483 13 0,'11'-18'6'0,"25"-6"8"0,-27 18-7 0,3 9-1 15,0 2 1-15,-3 14 4 16,0 10 1-16,0 13-14 16,0 6 0-16,0 5 8 15,2 0 1-15,10-8-5 16,6-14 1-16,6-12-6 16,5-24 0-16,22-24-9 15,-6-24 0-15</inkml:trace>
  <inkml:trace contextRef="#ctx0" brushRef="#br0" timeOffset="36856.4349">3606 12623 28 0,'-20'-21'14'0,"11"11"-19"16,9 4 17-16,0 1-12 15,-3 0 0-15,3 2 3 16,-6-2 0-16,3-1-2 0,-3 4 1 16,3-1 2-16,3 6 0 15,0-3 0-15,0 0 0 16,0 2-1-16,3-2 0 15,6 3-3-15,9 0 1 16,5-3-1-16,7 0 0 16,6-3 0-16,8 6 1 15,10-9-1-15,6 1 1 16,8 0 0-16,6 0 0 0,16-3-1 16,8 2 1-16,21 4-1 15,12-6 1-15,0-6-1 16,18 1 1-1,3 3 0-15,-18-4 0 0,5 1 0 16,-19 8 0-16,-10 5 1 16,-12 0 0-16,-9 8 1 15,-17 2 0-15,-10 6 0 16,-2-5 1-16,-7-1-1 16,-2 1 0-16,-10-8-2 15,1-1 1-15,0 1-2 16,-3-6 1-16,-7 1-1 15,-2-1 0-15,-3 3 0 16,-12-3 1-16,0 3 1 16,-3-2 0-16,-1-1 1 15,-2 3 0-15,-3-3 0 16,0-2 1-16,-3 0-1 16,3 0 1-16,-3 5-2 0,3-3 1 15,-6 3-2-15,0-5 1 16,0 5-1-16,0 0 1 15,0 0-2-15,0 0 1 16,0 0-1-16,0 0 0 16,0 0 0-16,0 0 0 15,3 5-2-15,3 0 1 16,0 6-1-16,3 10 0 16,-3 11 0-16,-3 5 0 15,-3 13 0-15,0 19 1 0,0 5 0 16,3 8 0-1,6-5 0-15,3 2 1 0,0-5-1 16,-1-2 1-16,7-4-1 16,0-7 0-16,3-10 1 15,-3-9 0-15,3-5 0 16,-6-3 1-16,-1-7-1 16,-2-3 1-16,0-3 0 15,-3-3 1-15,0-5 0 16,-6-2 0-16,0-3 0 15,-6 3 0-15,-6-6-1 16,-6-2 1-16,-6 2-1 16,-5-3 1-16,-16 6-2 15,-3-2 1-15,-14-1-1 16,-19 0 1-16,-8 3-1 16,-9 0 0-16,-24 5-1 15,0 3 0-15,-15 3-1 16,-18 2 0-16,6-3 1 15,-6 1 0-15,-11-3 0 0,5-3 0 16,6 3 1-16,-6-5 1 16,18 2 1-16,1-5 1 15,-1-3-2-15,6-2 0 16,9 5-1-16,6-6 1 16,11 1-1-16,4 2 0 15,9 3 0-15,21-5 1 16,2 2-1-16,19 3 1 0,2-5 0 15,18-1 0-15,1 4-1 16,14-4 1-16,0 3-3 16,3 1 0-1,3-4 0-15,6 4 0 0,-3-4 1 16,3 1 1-16,3-3 1 16,-6-5 1-16,3-9 1 15,0-7 0-15,3-16-2 16,9-8 0-16,6-21-3 15,3-16 1-15,6-3-2 16,9-2 0-16,2-3-1 16,-2 3 0-16,-6 5 3 15,-6 8 0-15,-6 5 2 16,-9 5 0-16,-3 12 0 16,-3 7 0-16,3 8-1 15,-3 7 0-15,3 7-7 0,6 4 0 16,9 3-9-1,11 3 1-15,13 0-4 0,-12-11 1 16</inkml:trace>
  <inkml:trace contextRef="#ctx0" brushRef="#br0" timeOffset="41255.6893">5916 12639 7 0,'-3'-10'3'0,"12"-9"4"0,-9 19-7 16,3-5 4-16,3-1 1 15,-3 1 4-15,-3 5 0 16,0-2-11-16,-3-4 0 15,-3 4 7-15,3-4 0 16,0 4-2-16,0-1 1 0,0-2-1 16,3-1 0-16,0-4 1 15,3 5 0-15,0-6 0 16,3 0 0-16,0 3-1 16,-3 3 1-16,0 0-4 15,-3 5 1-15,6 2-3 16,-6 4 1-16,0 2 0 15,0-3 0-15,0 3 0 16,0 0 0-16,0-3 1 16,0 0 1-16,0-2 1 15,0 0 0-15,0 2-1 16,-9 0 1-16,-6 3-2 16,0 0 0-16,-3-2 0 15,-5 4 0-15,-10 1 0 16,-9 2 1-16,3 0 0 15,-11 3 0-15,-13-3 2 16,4-2 1-16,-10-3 0 0,-11-3 0 16,-9 0-1-16,-10 1 0 15,1-6-1-15,0 0 1 16,-3 5-2-16,3-2 0 16,11-3-2-16,19 0 0 15,11-3-3-15,16-2 0 16,14-1-2-16,18-4 0 15,27-9-2-15,26 6 1 16,28-6 1-16,26 4 0 16,18 4 4-16,3 3 0 15,9 8 2-15,-15 11 0 0,-11 10 2 16,-22 3 1-16,-18 13 1 16,-32 10 1-16,-21 12 0 15,-36 7 0-15,-29 10 1 16,-45 9 0-16,-33 8-2 15,-42-6 0-15,-18-5-3 16,-17-3 0-16,9-18-1 16,14-16 0-16,16-21 0 15,29-19 0-15,9-13-2 16,24-15 1-16,26-7-3 16,34-12 0-16,26-5-2 15,30-20 1-15,35 1-1 16,28-11 0-16,23 9 3 15,30 2 1-15,15 10 3 16,21 11 0-16,6 19 1 16,-21 15 0-16,-1 14-1 0,-20 7 1 15,-23 11-1-15,-25 8 0 16,-20 6-1-16,-25 5 1 16,-29 7-1-16,-23 9 1 15,-34 2-1-15,-32 5 1 16,-18-4 0-16,-27-4 0 15,-6-15-1-15,-6-11 1 16,-3-13-1-16,6-16 0 16,24-11-3-16,12-7 1 0,27-9-2 15,17-10 0-15,36-13-2 16,24-6 1-16,36-12 1 16,30-4 0-16,29-7 2 15,36 10 1-15,24 3 0 16,32 5 1-16,10 11 1 15,2 18 1-15,-17 14 0 16,-19 18 0-16,-11 13 1 16,-33 13 0-16,-26 6 1 15,-19 16 1-15,-32 4 0 16,-24 12 0-16,-36-1-2 16,-33 14 0-1,-38-5-2-15,-27 4 1 0,-27-4-4 16,-15-9 1-16,-5-20 1 15,-4-12 0-15,12-15 0 16,6-16 1-16,19-18-3 16,5-11 1-16,26-16-1 0,25-14 0 15,29-15-2-15,33-2 0 16,30-14 1-16,36 0 1 16,32-3 2-16,36 1 0 15,24-4 1-15,42 17 0 16,17 15-1-16,12 17 0 15,1 18-2-15,-22 23 0 16,-17 25 0-16,-24 18 0 16,-24 8 1-16,-30 16 0 15,-30 5 3-15,-26 5 0 0,-27 11 1 16,-27 3 1-16,-30 5-1 16,-35 3 0-1,-18-9-2-15,-36-7 0 0,-15-8-2 16,-30-19 1-16,-8-13-2 15,-7-18 1-15,-2-22-2 16,14-18 1-16,21-14-1 16,21-12 0-16,27-6 0 15,27-11 0-15,26-12-1 16,37-9 1-16,29-2 2 16,29-9 1-16,43-1 0 15,29-1 1-15,39 8-1 16,26 8 1-16,25 18 0 15,17 19 1-15,6 24-2 16,0 24 1-16,-8 10 0 16,-10 19 0-16,-32 13 0 15,-22 10 0-15,-25 1 1 16,-34 5 0-16,-27-1 1 0,-26 1 0 16,-33 5-1-16,-30 1 1 15,-32-7 0-15,-40-4 0 16,-35-3-3-16,-41-11 0 15,-40-7-1-15,-14-14 0 16,-6-11 0-16,15-7 1 16,20-8-1-16,10-11 1 15,32-16-1-15,21 0 0 0,21-10-1 16,24-11 1-16,38-10-3 16,36-6 0-16,27-5 1 15,30-8 0-15,35 2 3 16,33 1 0-16,33 2 2 15,30 19 0-15,20 13 1 16,18 3 0-16,7 15-1 16,2 9 0-16,-12 12-2 15,-26 12 1-15,-9 15-1 16,-36 8 0-16,-24 13 1 16,-27 6 0-16,-21 10 0 15,-29 8 0-15,-33 3-1 16,-30 13 0-16,-35 5 0 15,-24 1 0-15,-28-1-1 16,-20 0 1-16,-23-13 0 16,-13-7 1-16,-20-14 0 15,-1-8 1-15,-5-22-1 0,5-17 1 32,-77-43-3-32,60-6 0 15,35-4-1-15,33-6 0 16,39-11-1-16,39-5 0 15,29 1 0-15,42-6 1 16,32-6 1-16,40-4 1 16,32 9 0-16,42 9 0 15,29 11 1-15,34 18 0 16,2 16 0-16,3 21 0 16,-18 10 1-16,-26 17 1 0,-21 7 1 15,-33 11 0-15,-21 8 1 16,-36 8 0-16,-29 13-1 15,-36 10 1-15,-48 6-8 16,-47 6 1-16,-51 17-11 16,-56-17 0-16</inkml:trace>
  <inkml:trace contextRef="#ctx0" brushRef="#br0" timeOffset="42831.3311">6767 13025 48 0,'0'-8'24'0,"27"-21"-31"0,-3 19 24 0,21-6-21 15,20 0 1-15,16 0 0 16,29 6 1-16,15 4 4 16,3 9 1-1,9 8-4-15,0 2 1 0,-12 3 1 16,-6-3 1-16,-9-3-3 16,-15-2 1-16,-24-5-7 15,-17-6 1-15,-33-10-4 16,-21-11 0-16</inkml:trace>
  <inkml:trace contextRef="#ctx0" brushRef="#br0" timeOffset="43223.318">6872 12621 40 0,'12'-3'20'0,"32"24"-47"0,-35-10 39 0,-9 7-16 15,-15 17 0-15,-17 10 9 16,-13 18 0-16,-12 9 0 16,-2-1 0-16,5 6 0 15,18-3 1-15,22-8-3 16,46-3 1-16,46-12-13 15,44-22 1-15</inkml:trace>
  <inkml:trace contextRef="#ctx0" brushRef="#br0" timeOffset="133091.2529">6589 8662 25 0,'-27'-13'12'0,"21"16"-9"15,6-3 12-15,0 0-17 0,9-5 1 16,18-3-4-16,12-6 1 16,20-7 3-16,18-3 1 15,22 1-5-15,2-4 1 16,12-5-2-16,0 1 0 15</inkml:trace>
  <inkml:trace contextRef="#ctx0" brushRef="#br0" timeOffset="133495.3484">6619 8480 26 0,'-48'24'13'0,"-3"23"-20"0,28-18 28 0,-10 27-22 0,-18 23 1 15,1 19-1-15,8 0 1 16,27-11 0-16,24-12 0 15,36-17-2-15,26-13 0 16,24-19-4-16,27-15 0 16</inkml:trace>
  <inkml:trace contextRef="#ctx0" brushRef="#br0" timeOffset="133930.7329">6258 10594 24 0,'-8'-3'12'0,"43"-23"-21"0,-11 18 19 16,24-8-13-16,14-13 0 15,16 0 0-15,17-11 1 16,12-2 3-16,12-1 0 16,0 4-6-16,6 2 1 15</inkml:trace>
  <inkml:trace contextRef="#ctx0" brushRef="#br0" timeOffset="134220.0888">6372 10205 31 0,'-30'8'15'0,"30"21"-32"16,6-18 32-16,9 4-16 16,5 9 1-16,10 0-1 15,3 10 1-15,3 6-2 0,5 16 1 16,4-1-5-1,6-2 1-15</inkml:trace>
  <inkml:trace contextRef="#ctx0" brushRef="#br0" timeOffset="134607.2321">6250 11753 40 0,'20'-19'20'0,"153"-44"-43"0,-96 42 41 16,42-14-28-1,33-2 0-15,18-5-3 16,9-6 0-16</inkml:trace>
  <inkml:trace contextRef="#ctx0" brushRef="#br0" timeOffset="134908.9371">6378 11499 35 0,'-18'26'17'0,"41"48"-32"0,-14-45 35 0,6 11-24 16,6 13 1-16,15 0-2 16,14 0 0-16,25-8 6 15,23-11 1-15,30-15-9 16,-6-14 0-16</inkml:trace>
  <inkml:trace contextRef="#ctx0" brushRef="#br0" timeOffset="135298.1438">6890 12724 40 0,'104'-32'20'0,"68"-2"-32"15,-106 23 41-15,23-2-36 16,9 0 0-16,9-3-12 16,1 5 0-16</inkml:trace>
  <inkml:trace contextRef="#ctx0" brushRef="#br0" timeOffset="135553.1151">6300 12925 45 0,'-6'29'22'0,"93"13"-38"0,-46-28 41 0,34-1-34 16,29 0 1-16,27-2-11 16,12-9 1-16</inkml:trace>
  <inkml:trace contextRef="#ctx0" brushRef="#br0" timeOffset="135883.006">6720 14203 40 0,'21'26'20'0,"59"-28"-33"0,-32-6 35 16,32-11-38-16,42-21 0 0,21-2-1 16,-3-13 0-1</inkml:trace>
  <inkml:trace contextRef="#ctx0" brushRef="#br0" timeOffset="136155.8512">6458 13986 50 0,'-6'42'25'0,"74"51"-58"16,-38-61 54-16,18 10-30 0,2 8 0 15,7 3-7-15,-9 5 1 16</inkml:trace>
  <inkml:trace contextRef="#ctx0" brushRef="#br0" timeOffset="136469.4229">6136 15224 44 0,'33'16'22'0,"62"-35"-37"16,-38 9 45-16,35-6-37 15,33-10 0-15,30-4-10 16,24-9 1-16,5-9 17 15,-17-5 1-15</inkml:trace>
  <inkml:trace contextRef="#ctx0" brushRef="#br0" timeOffset="136728.5352">6392 15047 59 0,'-65'53'29'0,"47"39"-59"0,24-55 66 0,9 16-47 16,18 11 0-16,17 7-12 15,25-2 0-15</inkml:trace>
  <inkml:trace contextRef="#ctx0" brushRef="#br0" timeOffset="137039.595">6196 16624 47 0,'45'34'23'0,"89"-15"-37"0,-72-14 41 16,36-2-34-16,30-9 1 0,21-2-9 31,12-5 0-31,-6-13 15 0,-13-3 1 0</inkml:trace>
  <inkml:trace contextRef="#ctx0" brushRef="#br0" timeOffset="137251.4716">5988 17010 61 0,'-24'109'30'0,"95"-46"-73"16,-20-50 67-16,53-10-42 16,51-35 1-16</inkml:trace>
  <inkml:trace contextRef="#ctx0" brushRef="#br0" timeOffset="139713.2095">9312 15145 33 0,'-29'-13'16'0,"-4"-19"-35"15,24 24 16-15,0 3 0 0,0-3 1 16,0-3 10-16,3 8 1 15,-3 3-6-15,3 0 1 16,3 11 3-16,6 21 1 16,9 21 0-16,12 29 1 15,3 26-7-15,6 19 0 16,-1 16-2-16,-5 8 1 16,-6 5-4-16,-12-11 0 15,-12-12-4-15,-9-9 1 0,-9-26-4 16,-6-29 0-1</inkml:trace>
  <inkml:trace contextRef="#ctx0" brushRef="#br0" timeOffset="141365.9612">9568 16364 52 0,'-9'3'26'0,"6"0"-58"0,3-3 54 16,0 0-26-16,9-3 0 15,0-2 2-15,3 2 1 16,3-2 5-16,6 2 0 15,6-2-2-15,6 0 1 0,8-3 1 16,16 0 1-16,2-8-2 16,13 3 1-16,11-8-2 31,6 2 0-31,10 0 0 0,8 6 1 0,6-3 1 16,6 3 0-16,15-3 0 15,0 3 0-15,9 0 0 16,3 5 0-16,-1 3-1 15,7 5 0-15,6 0-2 16,-6 0 1-16,3 2-1 16,8 4 0-16,-2-4-1 15,-3 3 0-15,5 1 0 16,4-4 0-16,0 4-1 16,8-4 1-16,1 4 0 15,6-4 1-15,-1 4-1 16,4 1 0-16,-1-1 2 15,4-4 0-15,8 1 0 0,4 2 1 16,-4-2 0-16,4 2 1 16,-7-2-1-16,6 0 0 15,1 2-2-15,11 0 1 16,-11 3-2-16,2 0 1 16,-8 5-1-16,-7 1 0 15,10-1 0-15,-10 3 0 16,10 5 0-16,-7 0 0 0,6 0 0 31,-2 6 1-31,-4-9-2 0,10 3 1 16,-4 3 0-16,-5 0 0 0,-4 0 0 15,7 0 0-15,2-3 1 16,-8 0 1-16,5-5-1 16,4-3 1-16,-4 0 0 15,7-5 0-15,-1 0-1 16,9-3 1-16,-5-2-2 15,8-3 0-15,-23-3-1 16,-16 1 1-16,-2-1 0 16,-27 3 0-16,0 3 1 15,-27 2 0-15,-3 0 0 16,-3 1 0-16,-9-6 0 16,-20 0 0-16,-13 5-2 15,-2-2 1-15,-13 2-1 16,-5 3 0-16,-12 0-1 15,-7-3 1-15,-2 3 0 16,-9-3 1-16,-3 0 0 0,-3 3 0 16,0-2-1-16,-3-4 1 15,-4 4-1-15,1-4 1 16,0-2-1-16,0-2 1 16,0-1-1-16,0-5 1 15,0 0 1-15,0-2 1 16,12-38-2-1,-3 11 0 1,6-50-1-16,0-6 1 0,2-8-1 16,-5-12 0-1,0-4 0-15,-6 27 0 0,3-37 0 16,-3-8 1-16,3-2-1 16,0-1 0-16,-4 11-3 15,4 8 1-15,-3 19-6 16,-3 20 0-16,-9 17-9 15,-24 18 0-15,1 10-1 16,5-2 1-16</inkml:trace>
  <inkml:trace contextRef="#ctx0" brushRef="#br0" timeOffset="142368.0496">9559 16910 45 0,'-20'13'22'0,"14"-8"-21"0,3-2 22 0,-3-3-27 16,0 0 1-16,0-3-1 15,-3 3 1-15,0 3 4 16,-3 2 0-16,-3 8-4 16,0 8 1-16,0 6 2 15,1 2 0-15,5 11 0 16,3-1 0-16,9 4 2 16,9-4 0-16,11 1 0 15,1-3 0-15,12-8-1 16,12-8 1-16,5 0-1 15,1-10 0-15,2-16 0 16,4-11 0-16,-7-13 1 16,-5-8 1-16,-6-14-2 0,-7-9 0 15,-8 1 0-15,-9-4 1 16,-9 7-2-16,-9 6 0 16,-6 10-1-16,-15 14 0 15,-18 15 0-15,-14 17 0 16,-22 12-3-16,4 11 1 15,-9 11-4-15,11 2 0 16,16-7-6-16,17-11 1 0</inkml:trace>
  <inkml:trace contextRef="#ctx0" brushRef="#br0" timeOffset="143464.9667">20528 17298 58 0,'-15'11'29'0,"9"-19"-56"0,9 3 30 0,15-6-6 15,12-10 1-15,12-5 5 16,14-1 0-16,7 6 0 16,-4 2 0-16,-5 4 0 15,-7 4 1-15,-8 3 0 16,-9 8 1-16,-6 11-4 16,-10 7 1-16,-8 11-3 15,-12 16 1-15,-8 3 0 16,-16 13 1-16,-6 0 2 15,-3 5 1-15,4 0 1 16,5-3 0-16,6-4 1 16,9-14 1-16,6-6-1 15,9-7 0-15,9-6-1 16,15-4 0-16,12-12-2 16,0-5 0-16,5-10-6 0,7-13 0 15,-4-3-9-15,-5-9 0 16,-6-9-8-16,-6-4 1 15</inkml:trace>
  <inkml:trace contextRef="#ctx0" brushRef="#br0" timeOffset="144139.375">21879 17119 45 0,'0'2'22'0,"3"-10"-61"0,0 3 37 16,-3-3 4-16,0 0 0 16,-6 3 8-16,-8 2 0 15,-13 6-9-15,-6 2 0 16,-6 0 8-16,4 3 0 16,5 3-2-16,3 2 1 0,3 0-5 15,6-2 1-15,4 0-3 16,5-4 0-1,3 7-1-15,6-4 0 0,3 1 1 16,3-1 1-16,5 4-2 16,7-1 0-16,9 3 0 15,3 2 1-15,3 6-2 16,-4 3 1-16,-2 2-1 16,-3 8 1-16,-6 2 1 15,-3 1 1-15,-6 0-1 16,-9-1 0-16,-6 4-3 15,-9-6 1-15,-9-11-5 16,-9-5 1-16,-5-7-5 16,-7-14 0-16,-9-24-3 15,-2-18 1-15</inkml:trace>
  <inkml:trace contextRef="#ctx0" brushRef="#br0" timeOffset="144293.289">21623 16910 69 0,'6'5'34'0,"128"16"-99"0,-101-13 75 16,-3 5-22-16,-6 0 1 0</inkml:trace>
  <inkml:trace contextRef="#ctx0" brushRef="#br0" timeOffset="144532.2353">22725 17089 59 0,'27'35'29'0,"2"84"-58"0,-17-85 58 0,0 19-30 16,9 11 1-16,3 10 5 15,0 3 0-15,-6-1-6 16,-7-10 0-16,-11-5 0 16,-9-8 1-16,-2-8-7 15,-16-21 1-15,-15-21-7 0,-6-19 0 16</inkml:trace>
  <inkml:trace contextRef="#ctx0" brushRef="#br0" timeOffset="144672.154">22668 16894 79 0,'66'-19'39'0,"32"3"-80"0,-56 16 84 15,17 0-69-15,7 0 0 16,-4-10-3-16,-2-9 0 0</inkml:trace>
  <inkml:trace contextRef="#ctx0" brushRef="#br0" timeOffset="147234.4165">8220 14073 25 0,'-12'3'12'0,"6"5"-10"15,6-3 12-15,3 3-13 16,3 8 1-16,3 13 1 16,0 11 1-16,0 15-4 15,-3 19 0-15,-9 6 4 16,-6 10 1-16,-6 13-1 16,0 5 0-16,-6 6-1 15,3-5 1-15,1-12-4 16,5-1 1-16,0-6-6 15,9-19 1-15,3-10-8 16,3-21 1-16</inkml:trace>
  <inkml:trace contextRef="#ctx0" brushRef="#br0" timeOffset="148028.3557">8032 14039 24 0,'-32'-8'12'0,"23"-13"-19"0,12 15 14 15,-3 6-10-15,3-2 1 16,-3 2 1-16,3 5 0 0,-6 11 4 16,-3 8 1-16,0 15 0 15,0 9 0 1,-6 16 3-16,-3 2 0 0,0 5-1 16,0-13 0-16,0-5-2 15,1-8 0-15,-1-8-2 16,0-8 1-16,0-10-3 15,0-14 1-15,0-13-2 16,9-18 0-16,6-19 0 16,9-11 0-16,12-13-1 15,9-5 0-15,8-5 0 16,10 0 1-16,-6 10 0 16,2 11 0-16,-5 13 1 15,-3 13 1-15,0 8 1 16,-4 24 0-16,1 11 1 15,-3 15 0-15,0 11 0 16,-4 3 1-16,1 10-3 16,3-5 0-16,3 3-8 15,-1-1 1-15,7-4-6 0,-18-17 0 16</inkml:trace>
  <inkml:trace contextRef="#ctx0" brushRef="#br0" timeOffset="148749.8085">7407 15409 25 0,'-11'-8'12'0,"11"3"-14"16,2 0 17-16,4 2-16 15,0 3 1-15,3 3 1 16,3 7 1-16,6 6-2 16,6 11 1-16,6 12 1 15,2 12 0-15,4 15 0 16,-6 5 0-16,3 1-3 15,-10 2 1-15,1-5-6 16,-6-11 0-16,-6-19-2 16,-12-15 0-16</inkml:trace>
  <inkml:trace contextRef="#ctx0" brushRef="#br0" timeOffset="148946.6895">7172 15751 44 0,'3'-32'22'0,"54"-26"-45"0,-27 31 48 0,14-12-34 16,13-12 0-16,2 1-8 15,1 2 1-15</inkml:trace>
  <inkml:trace contextRef="#ctx0" brushRef="#br0" timeOffset="149219.0929">7884 15420 42 0,'-39'55'21'0,"39"6"-32"16,9-42 41-16,3 7-34 15,6-5 1-15,3-7-9 0,2-9 0 16,7-13 9-16,-6-13 1 15</inkml:trace>
  <inkml:trace contextRef="#ctx0" brushRef="#br0" timeOffset="149374.0063">7574 14645 28 0,'-39'18'14'15,"30"6"-29"-15,15-16 23 0,6 0-17 16,9-3 1-16</inkml:trace>
  <inkml:trace contextRef="#ctx0" brushRef="#br0" timeOffset="150175.5432">8312 15370 31 0,'-24'31'15'0,"24"-9"-28"0,0-17 30 15,0 0-18-15,0-5 0 16,-2 0 2-16,-7-5 0 15,-3-8 0-15,-3-11 0 16,0-8-1-16,0-10 0 16,3-11-1-16,6 5 1 15,9 1-3-15,6-1 1 16,9 3-1-16,3 3 0 0,3 13 1 16,-4 2 1-1,1 9 3-15,-3 7 0 0,-3 3 2 16,0 5 0-1,3 9 1-15,-3 10 0 0,0 5-1 16,-4 0 1-16,1 3-2 16,-3-1 0-16,-6 4-1 15,-3-6 1-15,-3-5 1 16,-3-5 0-16,-3-6 2 16,-3-8 1-16,1-5-2 15,-4-2 1-15,3-9-3 16,6-7 1-16,3-9-4 15,9 1 1-15,3-3-3 16,6 2 0-16,2 4-2 16,4 2 0-16,0 5 1 15,3 3 1-15,-6-3-1 16,3 5 0-16,-4 6 1 0,1 3 0 16,0 4 0-1,6 4 1-15,6-1-1 0,3 3 1 16,2-3 0-16,-2 1 0 15,-6-1 1-15,-3-2 0 16,-4-1 2-16,-5 4 1 16,-6-4 2-16,-3-4 0 15,-3-3 0-15,-3-6 1 16,-3 1-2-16,0-9 0 16,-3-5-5-16,0-2 0 15,0-8-4-15,0 2 1 0,0 6-3 16,0 7 1-16,1 14 1 15,-4 13 1 1,0 13 3-16,3 19 0 0,3 13 2 16,3 16 0-16,15-3 1 15,17-3 0-15,22-7-6 16,17-24 1-16,22-21-8 16,11-30 1-16</inkml:trace>
  <inkml:trace contextRef="#ctx0" brushRef="#br0" timeOffset="155687.2371">9315 15714 25 0,'-20'8'12'0,"-1"-8"-9"0,18 0 12 16,0 2-17-16,0-2 1 16,0-2-1-16,0-4 1 0,3 1 2 15,0-6 1 1,0-7-1-16,3-9 0 0,3-2 2 15,-3-8 0-15,-3-13 0 16,0-11 0-16,0-5 0 16,-3-11 0-16,0-7 0 15,-3-6 0-15,3-6-1 16,3-9 0-16,6 4-1 16,3-7 1-16,6-4-3 15,2-9 1-15,7 4-3 16,-3 9 1-16,-3 2-1 15,-9 19 0-15,-6 7 1 16,-6 14 1-16,-6 11 1 16,-3 10 1-16,0 8 2 15,0 2 0-15,0 9-1 16,0 5 1-16,4 2-2 16,2 6 1-16,3 2-2 15,3 1 0-15,0-4 0 16,0 6 0-16,0 3 1 0,0 0 0 15,0 0 0-15,0-1 0 16,-3 1-1-16,0 0 1 16,0-1 0-16,0 4 0 15,0-1-2-15,0-2 1 16,3 0-1-16,0 5 1 16,6-6-1-16,0 4 0 15,3 2-1-15,0 0 1 16,2 0 1-16,-2 0 0 15,0-3 0-15,0 3 1 0,0-3-1 16,0 3 1-16,0-2 0 16,0-1 0-16,0 3-1 15,0-3 1-15,0 3-1 16,0-2 1-16,0 2-2 16,2 0 1-16,1 0 0 15,0-3 0-15,0 3 0 16,3 0 1-16,0 0-1 15,3 0 0-15,3 0 0 16,5 0 0-16,4 0-1 16,3 3 1-16,0-1 0 15,-1 1 0-15,1-3 0 16,3 3 1-16,0-1 0 16,-4 1 0-16,1 0 0 15,-3-1 0-15,0 1-1 16,-1 0 1-16,4-3-1 15,0-3 0-15,3-2 1 0,-1 2 0 16,1-2-1-16,-3 2 0 16,8 0-1-16,-5 3 1 15,0 0 0-15,3 0 1 16,-4-2-2-16,-2 2 1 16,3-3 0-16,-1 0 0 15,7 1 1-15,3-4 0 0,-1 1-1 16,13 3 1-1,-3-1-1-15,-1-2 1 16,-2-1-1-16,-4 1 0 0,1 2 0 16,-3 1 1-16,-4-1-1 15,4 0 1-15,-6-2 1 16,2 5 0-16,1 0-1 16,3 0 0-16,-1 0 0 15,-2 0 1-15,0 3-2 16,2-3 1-16,1 0-2 15,6 0 1-15,-7 0 0 16,4-3 1-16,-1 3-1 16,1 3 0-16,0-1-1 15,-4 1 1 1,25 10 0 0,-4-2 1-16,-8-6-2 15,-7 0 1-15,-2 1 0 16,3-6 1-16,-4 0-1 0,1 0 1 15,-6-3-1-15,2 3 1 16,4-3-1-16,-6 1 0 16,-1-1 0-16,-2 1 0 15,-3-1 0-15,-1 3 0 16,1 0-1-16,-3 0 1 16,-3-3 0-16,-1 3 1 15,4-2-1-15,0-1 0 16,3 0 0-16,-1-2 0 15,1 5 0-15,0-3 1 16,-1 1-2-16,-2 2 1 0,-3 0 0 16,-3 2 0-16,0-2 0 15,-1 0 1-15,1 0-1 16,0 0 0-16,0 0 0 16,5 0 1-16,-2 0-1 15,-3 0 0-15,0 0 0 16,0 0 0-16,-1-2 0 15,1-1 1-15,0 0-1 16,3-2 0-16,-1 2 0 16,1 3 0-16,-3 0 0 15,3 0 0-15,0 0 0 16,-4 3 1-16,4-3-1 16,-3 0 1-16,-3 0-1 15,0 0 0-15,-1 0 0 16,1 0 0-16,0-3 0 0,3 3 0 15,0 0-1-15,2 0 1 16,-2 0 0-16,0-5 0 16,0 3-1-16,-4 2 1 15,-2-3-1-15,-3 6 1 16,0-3 0-16,-3 2 0 16,-3 1-1-16,6-3 1 15,-3 2 0-15,-1 4 0 16,-2-4-1-16,0 1 1 15,0-3 0-15,-3 0 0 16,0 0 1-16,0 0 0 0,-3 0 0 16,0-3 0-16,0 3 0 15,3 0 0 1,-3-5-1-16,0 2 1 0,0 1-1 16,0-1 1-16,-1 3-1 15,-2-5 0-15,0 2 1 16,3 1 1-16,-3 2-1 15,-3 0 0-15,0 0-1 16,0 0 1-16,0 0-1 16,0 0 1-16,0 0-2 15,3 0 0-15,-3 0 0 16,3 0 1-16,0 0 0 16,0 2 0-16,0 1 0 15,0 5 0-15,0 2-2 16,0 14 0-16,0-3 0 15,3 16 1-15,6 14-2 0,3 18 1 16,3 20 0-16,3 4 1 16,-4 10 0-16,1 6 1 15,3-3 0-15,-3 7 0 16,3-7 0-16,-3 0 1 16,0-11-1-16,-1-5 0 15,-2-13 1-15,-3-11 0 16,-6-8-1-16,0-7 1 15,-3-9 0-15,-3-2 1 0,0-11 0 16,-3-5 0 0,3-3 0-16,0-5 1 0,0-3-1 15,-3-5 0 1,0 0 0 0,0-3 1-16,3 0-1 15,-3-2 0-15,3 0 0 16,-3-1 0-16,0 1-1 15,0-1 1-15,0 1-1 16,-3 0 0-16,3-1-1 16,-3 1 1-16,-2-3-1 15,-1 3 0-15,3-3 1 16,-3 2 0-16,3 1-1 16,-3 0 1-16,3-3-2 15,0-3 1-15,0 3 0 16,0-3 1-16,3 3-1 15,0 0 1-15,0 0-1 16,0 0 1-16,3 3 0 0,-3 0 0 16,3-3 0-16,-3 2 1 15,0-4-1-15,0-1 0 16,0 3 0-16,3 0 0 16,0 0-1-16,0-3 1 15,-3 3-2-15,0 0 1 16,0 0-1-16,0 0 1 15,3 0 0-15,0 0 1 16,0 0 0-16,0 0 0 16,6-5-1-16,0 0 0 15,3-1 0-15,0 1 1 0,0-3-2 16,0 3 1-16,0 0-1 16,0-1 0-16,3 1 0 15,3 0 1-15,5-3-1 16,-2 0 1-16,0 3-1 15,6-3 1-15,3 0-1 16,0 0 0-16,-1 3-1 16,-5-1 1-16,-3 4 0 15,-3-1 1-15,-6 3-1 16,0-3 1-16,0 1 0 16,-3 2 1-16,0 0 0 15,-6 0 0-15,0 0-1 16,0 0 0-16,0 0-1 15,3 0 1-15,-3 0 0 16,0 0 1-16,0 0-1 0,0 0 1 16,0 0-1-16,0 0 1 15,0 0 0 1,0 0 0-16,0 0 0 0,0 0 0 16,6-6-1-16,-4 1 0 15,4-3 0-15,-3 0 0 16,3-5 1-16,0-6 0 15,0-10 0-15,-6-10 0 16,-3-9 0-16,-3-10 0 0,3-8-1 16,-6-16 0-1,-11-59-2 1,-1 9 1-16,3 13-1 16,-3 0 0-16,3 11 0 15,3 4 0-15,3 6-1 16,1 3 1-16,2 8 1 15,3 7 1-15,0 17-1 16,3 10 0 0,-3 11 0-16,3 7 0 0,0 9-1 15,0 5 1-15,3 5-2 16,0 3 1-16,0 2-1 16,0 3 1-16,0 0 0 15,3 0 0-15,3 3 2 16,0 0 0-16,0-1 0 15,0 4 1-15,-3-1-1 16,-3 3 1-16,0 0 0 16,0 0 0-16,-3-3 0 15,0 1 1-15,0-1 0 0,0 0 0 16,3 3-1-16,0-2 1 16,0 2-3-1,0 0 1-15,0 0-2 16,0 0 0-16,6 2-1 0,3 4 1 15,5 2 0-15,7 0 0 16,0 2 1-16,0 1 0 16,6 2 0-16,3 3 0 15,2 0 1-15,7 0 0 16,3 0-1-16,2-3 1 0,10 3 0 16,-4 0 1-16,1-3-1 15,3 3 0-15,5-1 0 16,1 1 1-16,-1 6-1 15,4-1 0-15,-4-8 1 16,-2 0 0-16,-7-8-1 16,1 3 0-16,0-2 0 15,2 2 1-15,1 0 0 16,2 2 0-16,-5 1-1 16,5-1 1-16,1 1-1 15,-6-1 1-15,5 1-1 16,4-3 1-16,2 0 0 15,1-5 0-15,-4-1 1 16,1-2 0-16,-7-2 0 16,1-4 0-16,5 1 0 15,7 0 0-15,2-1-2 16,-5 4 1-16,5 2-1 0,-5-3 0 16,-1 0 0-16,4-2 0 15,5 0-1-15,1 0 1 16,-1-1 0-16,4 1 1 15,-7 5-1-15,12-8 1 16,10 8-1-16,-7-3 0 16,6 3 0-16,-5 0 0 15,5 3-1-15,3 2 0 0,-5 1 1 16,2 2 0-16,-9 0 0 16,4-1 0-1,11 1 0-15,-9 3 1 0,6 0-1 16,-5-1 1-16,5-2-2 15,3 0 1-15,-5 0 0 16,-4 0 0-16,-3 0-1 16,4 0 1-16,-1 0 0 15,3 0 0-15,-2-3 0 16,5 0 1-16,-6 1-2 16,6-1 1-16,4 3 1 15,-4 0 0-15,0 2-2 16,3-4 1-16,7 2 0 15,-4-3 0-15,6 0 0 16,0-2 1-16,6 2-1 16,1-2 0-16,5-6 0 15,0 0 0-15,6 1 0 0,-6 2 1 16,6-3-1-16,-3-2 0 16,3 2 0-16,-9 1 0 15,-3 2 0-15,-18 0 0 16,-11-3-1-16,-7 0 1 15,-5 3 0-15,-4-2 0 16,-5-4-1-16,-4 4 1 16,-8 2-2-16,3-6 0 15,5 1-1-15,-8 0 0 16,-1-1-1-16,4 1 1 16,0 0 0-16,-1 0 1 0,-2-1 1 15,-4-2 0-15,-5 6 1 16,-6 2 0-16,-6 0 0 15,-7 0 0-15,-2 0-1 16,-3 0 1-16,0 2 1 16,-3-2 0-16,-3 0-1 15,3 6 1-15,-6-6 0 16,0 0 0-16,-3 0 0 16,0 0 0-16,0 0-1 15,0 0 1-15,-3 0-1 16,0 0 1-16,3 2-2 15,-3 1 1-15,3 8-1 16,3 15 0-16,5 24-4 16,10 24 1-16,9 45-11 15,15 56 1-15,-1 23-2 16,7 14 0-16</inkml:trace>
  <inkml:trace contextRef="#ctx0" brushRef="#br0" timeOffset="157997.2902">14450 15722 29 0,'-9'-11'14'0,"15"-2"-17"15,0 7 14-15,3 4-11 16,6 4 0-16,3 6 4 16,2 14 1-16,4 20-3 15,-3 35 0-15,-6 42 3 16,-9 45 1-16,-15 37-1 15,-6 8 1-15,-3 10-8 0,3-15 1 16,15-24-9 0,18-34 0-16</inkml:trace>
  <inkml:trace contextRef="#ctx0" brushRef="#br0" timeOffset="158673.7978">14152 17664 49 0,'3'10'24'0,"45"11"-44"0,-15-21 42 0,23 0-23 16,22 3 1-16,11 10-1 15,6 8 1-15,0 8 1 16,1 11 1-16,-13 13-1 16,-12 0 1-16,-5 10-3 15,-15 9 0-15,-16-6-4 16,-8-13 1-16,-12-13-7 16,-12-19 1-16</inkml:trace>
  <inkml:trace contextRef="#ctx0" brushRef="#br0" timeOffset="158912.6576">14962 17420 37 0,'-33'13'18'0,"15"14"-45"0,12-17 33 16,-11 6-8-16,-10 8 0 15,-15 24 10-15,-14 21 1 0,-16 18-3 16,-20 16 0 0,-6 8 4-16,5-10 1 0,4-11-6 15,24-24 0-15,17-32-13 16,21-39 0-16</inkml:trace>
  <inkml:trace contextRef="#ctx0" brushRef="#br0" timeOffset="182348.7592">7482 7810 6 0,'12'24'3'0,"-12"40"-1"0,0-40 3 0,-3 2-3 16,0 14 0-16,-3 7 2 16,0 9 1-16,3 5-6 15,0 10 1-15,3 11 3 16,0 8 0-16,0 13-1 15,0 19 0-15,-3 16-1 16,0 15 0-16,-3 11-1 16,-3 6 1-16,0 9-1 15,0 12 0-15,-3-1 0 16,3 4 0-16,0 4 0 16,1 0 1-16,2 6-1 15,-3 5 1-15,0 0 0 16,-3 3 0-16,0 8 0 15,-6 2 0-15,0 8 0 16,-3-3 1-16,6 1-1 0,4-3 1 16,-4 0-1-16,0-6 0 15,3 1-1-15,3 0 1 16,0-14 0-16,6 6 0 16,3-3-1-16,0-3 0 15,-6 6 0-15,0 5 0 16,-9-3 2-16,-3 3 0 15,-2 0 1-15,-1-3 0 16,3-7-1-16,6-6 1 0,0-21-1 16,3-14 0-1,3-25-2-15,0-9 0 0,0-16-2 16,3-13 1-16,0-10-1 16,0-3 0-16,3-3-2 15,0-7 1-15,0-4-3 16,3-4 0-16,-3-19-3 15,-18-24 1-15</inkml:trace>
  <inkml:trace contextRef="#ctx0" brushRef="#br0" timeOffset="183280.1008">3431 7975 19 0,'-48'-3'9'0,"36"0"-9"0,12 3 9 16,0 0-10-16,0 3 0 16,3 0-1-1,3 7 1-15,-6 3 2 0,3 14 0 16,3 5-1-16,-6 23 0 15,-9 19 0-15,-6 16 0 16,3 19 1-16,-3 23 0 16,-2 8-1-16,-4 16 1 15,0 6 0-15,3 18 1 0,3 2-1 16,0 19 1-16,0 6-1 16,4 23 1-16,-7 8-1 15,-6 16 0-15,-3 13-1 16,3 8 1-16,-8 14-1 15,-4-4 0-15,-6 6 0 16,-6-7 1-16,13 7-1 16,-4 0 1-16,9 0 0 15,-2 2 0-15,8-15 0 16,6-5 0-16,9 5 0 16,3-1 1-16,6-7-1 15,6-8 1-15,3 8 0 16,3-19 1-16,0 3 0 15,-3-13 0-15,-9 8-1 16,-9-22 1-16,-6-10-1 16,-3-18 1-16,-9-32-4 15,3-33 1-15,6-41-10 16,7-48 0-16</inkml:trace>
  <inkml:trace contextRef="#ctx0" brushRef="#br0" timeOffset="208325.3839">18772 4413 39 0,'9'-24'19'0,"12"-21"-46"0,-12 38 19 16,8-1 2-16,-22-11 1 16</inkml:trace>
  <inkml:trace contextRef="#ctx0" brushRef="#br0" timeOffset="439271.2441">19105 3913 20 0,'-6'-37'10'0,"-26"-5"-10"15,17 34 10-15,-15-3-10 16,-6 1 0-16,-5-6 2 0,-13-3 1 16,-9 6-3-16,-17 8 1 15,-9 10 0-15,-24 6 1 16,-21 2-1-16,-18 16 0 16,-9 8-1-16,0 16 0 15,13 5-1-15,14 14 1 16,18 2 0-16,11 2 0 15,16 20 0-15,24-6 1 16,23 2-1-16,33 9 0 16,27-3-1-16,41-3 0 15,43-10 0-15,41-6 0 0,44-18 0 16,36-14 0-16,7-20 1 16,8-19 1-16,-9-19 4 15,-15-23 0-15,-35-11 4 16,-27-8 1-16,-36-8-1 15,-30-10 1-15,-44-17-4 16,-54-12 0-16,-63-17-15 16,-74-18 1-16,-56 8-7 15,-48 6 1-15</inkml:trace>
  <inkml:trace contextRef="#ctx0" brushRef="#br0" timeOffset="442887.1167">7303 12922 42 0,'27'-2'21'0,"125"15"-21"15,-96-13 21-15,43 0-23 16,32-5 1-16,32-6-2 16,31 0 1-16,14 1 3 15,9-6 1-15,-5-5-1 0,-1-6 0 16,-6 1 0-16,-14-1 1 15,-27-2-2-15,-18-2 1 16,-18-4-6-16,-27 6 1 16,-24-13-7-16,-41-6 0 15</inkml:trace>
  <inkml:trace contextRef="#ctx0" brushRef="#br0" timeOffset="443231.1774">7934 12203 48 0,'-27'37'24'0,"-101"42"-39"16,87-39 44-16,-28 21-30 15,-32 13 0-15,3 13 0 16,9-8 1-16,20-7 0 16,22-1 1-16,23-7-1 15,18 4 0-15,12 1 0 0,32 8 0 16,28-3-10-1,32-2 1-15,3-22-2 0,15-34 1 16</inkml:trace>
  <inkml:trace contextRef="#ctx0" brushRef="#br0" timeOffset="491724.7577">14396 15595 34 0,'-3'23'17'0,"24"81"-25"0,-12-59 18 0,3 37-11 16,0 29 0-16,-3 34 5 15,-9 25 1 1,-3 23 0-16,-12 10 1 0,0 4 1 16,-3-22 1-16,6-16-5 15,3-15 1-15,18-17-10 16,3-12 0-16,-3-30-8 15,-3-32 0-15</inkml:trace>
  <inkml:trace contextRef="#ctx0" brushRef="#br0" timeOffset="492190.388">14441 15788 49 0,'6'13'24'0,"-60"40"-39"0,25-27 49 0,-10 17-40 15,-15 15 0-15,-8 11-1 16,-4 2 1-16,10-15 12 16,11-14 1-16,9-8-6 15,13-12 1-15,8-15 4 16,9-14 0-16,18-20-1 15,12-21 1-15,8-4-4 16,13-9 0-16,8-5-2 16,7 7 1-16,3 12-2 15,-1 12 1-15,1 14-1 16,2 13 0-16,-2 11-7 16,11 15 0-16,0 6-5 15,-8 5 0-15</inkml:trace>
  <inkml:trace contextRef="#ctx0" brushRef="#br0" timeOffset="591536.8492">11375 17010 27 0,'0'0'13'0,"95"32"-14"0,-56-24 13 15,12 2-12-15,14 6 1 16,1-3 0-16,14-2 1 0,15 8-2 16,12 7 0-16,13-2 1 15,19 5 0-15,13-3-1 16,18 3 1-16,14-2-1 15,19-3 1-15,8-3 0 16,18-5 1-16,15 0 0 16,15 0 0-16,6-3 0 15,9-3 0-15,21 4-1 16,14-4 1-16,19-5-2 16,5-5 1-16,15-5-1 15,13 3 1-15,-1-12 0 16,-6 1 0-16,-9 0-1 15,-5 8 1-15,-13 2 0 16,-17 13 0-16,-13-2 1 16,-32 3 0-16,-9 5 0 15,-18 2 1-15,-32-2 0 16,-7 0 0-16,-23-5-1 16,-24-3 1-16,-10-6-2 15,-11-2 1-15,-20 0-1 0,-19-2 1 16,-12 2-2-16,-17 0 1 15,-16-3-1-15,-11 3 1 16,-9 0 0-16,-9 0 1 16,-9-3-1-16,-9-2 1 15,-6-3-1-15,-9-2 1 16,-9-1-1-16,-12-10 0 16,-5-8 0-16,-4-6 1 0,-6-7-1 15,-5 0 0 1,-4-1 0-16,-8-2 0 0,2 0 1 15,7 6 0-15,5 2-2 16,12 8 0-16,13 7-2 16,-1 6 0-16,12 1-2 15,15-4 0-15,24 6-2 16,27-6 0-16,17 3 1 16,12 9 0-16,16 1 3 15,2 6 0-15,0 6 4 16,-14 1 0-16,-19 9 2 15,-14 8 1-15,-19 8 0 16,-29 8 1-16,-29 12-3 16,-37 7 0-16,-41 4-9 15,-36-2 0-15,-12 0-10 16,13-16 1-16</inkml:trace>
  <inkml:trace contextRef="#ctx0" brushRef="#br0" timeOffset="593035.0595">2818 8498 25 0,'-39'-15'12'0,"9"-30"-14"16,18 31 12-16,0-4-14 0,-12-3 1 16,1-1-1-16,-10 4 1 15,-12 2 5-15,-5 3 0 32,-57 34-3-32,2 16 0 15,-2 8 1-15,12 8 1 16,3 18-1-16,17 3 1 15,16 6 0-15,8 12 0 16,18-2 0-16,24 0 1 0,12 0-1 16,21-5 1-16,15-16 1 15,14-8 0-15,16-14 1 16,20-15 1-16,21-11-1 16,6-26 0-16,12-22 0 15,15-25 0-15,-9-28-2 16,-6-18 1-1,-12-16-1-15,-20-5 0 0,-16-8 0 16,-29 6 0-16,-25 18-1 16,-11 5 1-16,-33 18-5 15,-20 22 1-15,-40 32-9 16,-29 26 0-16</inkml:trace>
  <inkml:trace contextRef="#ctx0" brushRef="#br0" timeOffset="593544.507">2624 9962 20 0,'-48'-11'10'0,"-29"16"-18"0,53 1 11 0,-3 7-9 0,-17 5 0 16</inkml:trace>
  <inkml:trace contextRef="#ctx0" brushRef="#br0" timeOffset="593753.6209">2094 10239 17 0,'-32'53'8'0,"-16"45"-6"0,36-66 16 16,12 10-17-16,3 14 0 0,12 10 2 16,9-8 1-16,5 3-3 15,19-5 0-15,9-6 4 16,11-13 0-16,-2-13 1 16,2-16 0-16,0-16 0 15,1-13 0-15,-4-16-1 16,-8-22 0-16,-12-2-3 15,-13-10 0-15,-14-3-6 16,-18-3 0 0</inkml:trace>
  <inkml:trace contextRef="#ctx0" brushRef="#br0" timeOffset="596260.5277">6345 8755 29 0,'-12'0'14'0,"33"3"-17"16,-3-6 15-16,17-2-13 16,22-3 0-16,11-13 2 15,39-3 0-15,24-11 3 16,33-2 0-16,21-10 1 16,5-3 0-16,10 2 2 0,11 6 0 15,-3 2 0-15,-5 11 1 16,-16 5-5-16,-8 5 1 15,-30 11-6-15,-21 6 1 16,-24 2-8-16,-24 0 0 16,-32 2-5-16,-30 4 0 15</inkml:trace>
  <inkml:trace contextRef="#ctx0" brushRef="#br0" timeOffset="596651.6811">6943 8242 34 0,'-15'-21'17'0,"0"21"-31"16,3 0 29-16,-8 10-19 16,-13 14 0-16,-18 24 0 15,-17 12 1-15,-19 25 7 0,1 16 0 16,-3 2-1-16,14 3 1 15,16-3 1-15,29-11 1 16,30-9-1-16,30-17 0 16,44-11-8-16,45-18 0 15,54-21-7-15,-3-24 1 16</inkml:trace>
  <inkml:trace contextRef="#ctx0" brushRef="#br0" timeOffset="599955.8064">9640 13528 31 0,'-6'3'15'0,"0"-1"-14"0,6 6 15 0,-3 11-19 15,-3-1 1-15,-3 14-1 16,-3 13 1-16,3 27 3 15,-3 36 1-15,-3 46-2 16,4 57 0-16,8 38 1 16,0 13 1-16,3-6 1 15,6-25 1-15,2-28-1 16,7-17 1-16,3-36-2 16,3-23 0-16,-6-31-6 15,0-25 1-15,-6-29-8 16,-6-42 1-16</inkml:trace>
  <inkml:trace contextRef="#ctx0" brushRef="#br0" timeOffset="600254.9389">9908 13615 28 0,'-18'8'14'0,"9"24"-26"0,9-13 22 0,3 18-12 31,9 29 1-31,6 42-3 0,3 40 1 0,-1 56 3 15,4 53 0-15,3 37-5 16,6 23 1-16,5-2 0 16,-2-40 0-16</inkml:trace>
  <inkml:trace contextRef="#ctx0" brushRef="#br0" timeOffset="913623.9834">11164 7144 17 0,'-3'39'8'0,"12"57"-8"16,-9-59 8-16,0 26-8 16,-3 43 0-16,-6 45 0 15,-6 47 1-15,-12 51 1 16,-9 34 0-16,-5 29 3 16,-1 19 0-16,3 5-1 15,7-8 1-15,2-10 0 16,9-30 0-16,6-31-2 15,3-38 1-15,-3-31-6 0,4-29 0 16,-4-29-7-16,-6-25 1 16</inkml:trace>
  <inkml:trace contextRef="#ctx0" brushRef="#br0" timeOffset="915905.87">11134 7242 8 0,'6'0'4'0,"0"0"2"16,-6 0-7-16,0 0 1 15,0 0 1-15,0 0 1 0,-3 2 0 16,0 1-3-16,-3 0 1 16,0-3 1-16,0 2 0 15,0-4-1-15,0 4 1 16,0-2 0-16,0 3 0 16,3 2 1-16,0-2 0 15,0-1 1-15,0 4 1 16,0-1-1-16,0 0 0 15,1-2-1-15,2 2 1 0,0-2-2 16,0 0 1-16,2 2-2 16,1 0 1-16,3-2 0 15,0-1 0-15,0 4-1 16,3-4 1-16,0 1 0 16,3 2 0-16,0 1 0 15,0-4 1-15,3 1 0 16,3 0 0-16,2-3-1 15,4 2 0-15,3-4 1 16,3-4 0-16,3 6-2 16,8-2 0-16,10-1 0 15,11 3 0-15,7-3 0 16,8 1 0-16,16-1 0 16,5 3 0-16,15 0 0 15,-3 0 1-15,6 3-1 16,0 2 1-16,0 3-1 15,-15-3 1-15,-5-5-1 16,-7 0 1-16,-9-2 0 0,-11-4 1 16,-13-2 0-16,-8-2 1 15,-6-4 1-15,-1 1 0 16,-5-3-1-16,-3-5 1 16,-6 3-1-16,-1-1 1 15,-5 1-2-15,-6-1 0 16,-3 3-2-16,-3 3 1 15,-3 2 0-15,-3 4 0 16,0-1-2-16,0 2 1 16,0 1 0-16,-3 5 0 15,0 8-2-15,0 10 0 0,0 14 0 16,0 13 0-16,3 13-1 16,-3 11 1-16,0 11 0 15,0 25 1-15,0 9 0 16,-3 11 0-16,0 9 1 15,-3 12 0-15,-3 7 0 16,-3 14 1-16,-3 5-2 16,3 3 1-16,-3 2 0 15,0-8 0-15,4 6 0 16,5-3 0-16,0 3 0 16,3-6 0-16,3 0 0 15,6-2 0-15,3-3 0 16,2-3 1-16,7 1-1 15,-3-6 0-15,0-5 0 16,0-11 1-16,-3 5-1 16,-3-10 1-16,0-16-1 15,0-7 1-15,-3-9 0 0,-3-8 0 16,0-5 0-16,0-11 1 16,-6-2-1-16,0-11 1 15,-6-5 0-15,-6-3 0 16,-6-5 0-16,-3-13 0 15,-9 0 0-15,-11-3 0 16,-10-8-1-16,-2-6 1 16,-10-4-2-16,-5 5 1 0,-13-6-2 15,-8 1 1-15,0-3-1 16,-3-3 1-16,-1-2-1 16,-5-1 0-16,3 3 0 15,-3 1 1-15,-1 4 0 16,-2 1 0-16,-3-6-1 15,3 0 1-15,3 0-1 16,3 1 1-16,-1-4-1 16,10 1 1-16,15-9-1 15,14 4 0-15,9-4 2 16,10-4 0-16,8 2 0 16,6-6 1-16,12-4-1 15,6-6 0-15,3-11 1 16,4-12 1-16,-1-14-1 15,0-3 0-15,0-10 0 16,-6-13 1-16,-12-14-3 16,-9-13 0-16,-6-31-9 0,-2-22 0 15,-4-45-8-15,-3-31 1 16</inkml:trace>
  <inkml:trace contextRef="#ctx0" brushRef="#br0">10435 6742 24 0,'-6'26'12'0,"15"53"-9"16,-6-60 13-16,-6 7-15 15,0 9 0-15,-6-9 1 0,0 1 0 16,0-9-1-16,-3-2 1 16,0-13 1-16,0-11 1 15,3-11-1-15,3-10 0 16,6-13-1-16,6-6 1 15,9-7-4-15,3 7 1 16,3-2-2-16,3 7 1 16,5 9-1-16,1 8 0 15,3 10-1-15,-3 13 1 16,-1 8 0-16,-2 6 0 0,-3 10 1 16,-6 6 1-1,-3 4 2-15,-6 4 0 16,-3-1 2-16,-3-5 0 0,-3-5 1 15,0-5 0-15,0-9 0 16,3-7 0-16,2-11-3 16,4-13 0-16,3-14-2 15,6-4 1-15,6-12-2 16,6 1 1-16,0 2-2 16,-4 6 0-16,-2 8 1 15,-3 7 1-15,0 11-1 16,-3 11 1-16,0 5-1 15,-4 11 1-15,-5 10 0 16,-3 3 0-16,0 5-1 16,0 0 0-16,6 0 1 15,-3 0 0-15,3-5 0 16,6-6 0-16</inkml:trace>
  <inkml:trace contextRef="#ctx0" brushRef="#br0" timeOffset="918967.1572">12762 6527 26 0,'-12'-13'13'0,"0"18"-14"15,9-5 23-15,-2-2-24 16,-4-6 1-16,-3 0-3 16,-9 0 1-16,3 5 3 15,0 3 0-15,3 3-1 16,0 2 0-16,3 6 1 16,4 5 1-16,2 2 0 15,3 9 1-15,6 7 2 0,3 3 0 16,2-5-1-16,7 0 1 15,6-6-1-15,-3-7 0 16,3-9 1-16,0-10 0 16,-6-3-1-16,-4-10 1 15,1-3-1-15,-3-5 0 16,0 5-1-16,0 3 0 16,-3 2-2-16,0 1 1 15,0-3-3-15,-3 5 0 16,0 2-1-16,-3 6 0 15,0 0 1-15,0 3 0 0,3 5 0 16,3-8 1-16,9 3-1 16,15-6 0-16,14-2 0 15,19-11 1-15,14-8-1 16,15-2 1-16,1-1 0 16,-4 6 1-16,-12 0 1 15,-17 5 0-15,-12 11 2 16,-16 7 0-16,-11 14 0 15,-21 13 0-15,-18 8 1 16,-12 8 0-16,-5 6-2 16,2-4 1-16,9-7-1 15,9-8 1-15,12-14 2 16,24-15 0-16,21-16-2 16,26-30 1-16,39-15-4 15,21-21 1-15,15-22-12 16,12 1 1-16,-18-1-6 15,-33 0 0-15</inkml:trace>
  <inkml:trace contextRef="#ctx0" brushRef="#br0" timeOffset="921144.8797">8726 7808 27 0,'-18'-8'13'0,"3"-21"-14"0,12 24 14 16,0 5-14-16,0 0 1 0,-3 7-2 16,0 9 1-16,1 11 1 15,-4 18 0-15,0 24-1 16,0 44 1-16,-3 49 0 16,3 57 0-16,-3 49 1 15,-3 44 1-15,3 13 1 16,-3-7 0-16,3-22 0 15,0-21 1-15,4-29-1 16,-7-31 0-16,-3-36-5 16,3-41 0-16,0-32-7 15,-18-53 1-15</inkml:trace>
  <inkml:trace contextRef="#ctx0" brushRef="#br0" timeOffset="921924.6724">8598 7916 26 0,'12'-8'13'0,"27"-10"-17"15,-16 10 19-15,13 0-17 16,9-5 1-16,11-3-1 16,4-3 0-16,-1-4 4 15,7 1 1 1,5-4-1-16,-5 2 1 0,-1 3 1 15,-5 2 0-15,-1 6 0 16,-11 8 0-16,-12 8-1 16,-9 4 0-16,-10 17-2 15,-8 13 1-15,-9 16-2 0,-6 5 1 16,0 14-1-16,6 10 1 16,0 13-2-1,9 3 0-15,3 11 0 0,9 10 1 16,-3 10-1-16,6 14 1 15,0 16 0-15,2 5 0 16,-2 3 0-16,3 5 0 16,3-16 0-16,-1-8 1 15,1-8-1-15,0-16 1 0,0-12 1 16,0-12 0 0,-1-15 0-16,4-8 0 0,-3-17 0 15,-6-9 0-15,-4-12 1 16,-5-7 1-16,-15-5-2 15,-17-1 0-15,-19-2-1 16,-33 5 0-16,-32 8-1 16,-33 13 0-16,-18-2-5 15,-23 5 1-15,2-8-7 16,-5-6 0-16,5-28-2 16,18-27 1-16</inkml:trace>
  <inkml:trace contextRef="#ctx0" brushRef="#br0" timeOffset="922753.02">8324 6514 22 0,'-18'-13'11'0,"6"13"-16"0,9 5 17 0,-5 0-12 16,-4 6 0-16,-3 5 0 15,-6 2 1-15,3 11 0 16,-9 11 0-16,-5 16 2 16,-4 10 0-16,0 5 2 15,6-10 0-15,4-3-1 16,8-2 1-16,6-6-1 16,6-5 0-16,9-16-1 15,12-5 0-15,11-11-3 16,13-10 0-16,12-8-3 15,8-9 0-15,4-7-6 16,5-10 1-16,1-7-3 16,-4-14 0-16</inkml:trace>
  <inkml:trace contextRef="#ctx0" brushRef="#br0" timeOffset="922935.9174">9056 6419 44 0,'-11'39'22'0,"5"67"-35"0,3-71 46 16,-9 26-48-16,-12 21 0 16,-15-6-6-16,0-23 0 0</inkml:trace>
  <inkml:trace contextRef="#ctx0" brushRef="#br0" timeOffset="924641.6243">11345 6768 34 0,'-14'-3'17'0,"17"1"-22"0,-3 2 18 16,2 0-14-16,7 0 0 16,0 0 1-16,0-3 0 15,3-5 1-15,0-2 0 0,3-4 0 16,6-2 0-16,3-2 1 15,-4 2 0-15,-2 5 0 16,-3 4 1 0,-3-1-1-16,-3 0 0 0,-3 0-1 15,-3 0 1-15,-3-3-1 16,0 3 0-16,3 3-2 16,0 0 1-16,-3 5-1 15,3 5 1-15,0 0-1 16,0 11 0-16,0 8-1 15,3 0 1-15,0 8 0 16,0 2 1-16,3-5-5 16,5-5 0-16,4-11-4 15,9-16 1-15</inkml:trace>
  <inkml:trace contextRef="#ctx0" brushRef="#br0" timeOffset="925019.7029">11947 6615 38 0,'-15'10'19'0,"-15"-12"-21"0,21 7 35 16,0 8-34-16,0 3 0 15,-3 0 0-15,0-3 1 16,1 0 1-16,2-2 0 16,3-3-1-16,3-8 1 15,9-3-1-15,3-10 0 16,8-3-1-16,13 3 0 0,9-3-2 15,3 0 1 1,-4-5-1-16,-2 8 0 16,-6 2 1-16,-3 11 0 15,-7 8 2-15,-2-3 1 0,-3 6 0 16,0 2 1-16,6 3 0 16,0 0 0-16,2-3-1 15,-2-2 1-15,6-6-1 16,0-2 1-16,3-6-2 15,-1-2 1-15,-2-1-1 16,-6 1 0-16,-6 5-9 16,-9 5 0-16,-9 1-2 15,0-20 0-15</inkml:trace>
  <inkml:trace contextRef="#ctx0" brushRef="#br0" timeOffset="930046.5132">2987 7797 18 0,'167'-47'9'0,"101"-9"-4"15,-167 35 9-15,42-8-14 16,41-11 1-16,19-5-1 0,14 0 1 15,-11-2-2-15,5-4 1 16,-24 9 1-16,-2 8 0 16,-15-1 0-16,-25 6 0 15,-11 0 1-15,-15 2 0 16,-17 4 0-16,-22 4 1 16,-20 1 1-16,-16 4 0 15,-8 1 0-15,-12 5 1 16,-12 0-2-16,-21 3 0 15,-12 0-2-15,-15 2 1 0,-14 6-4 16,-16 2 1-16,-20 0-2 16,-10 6 0-16,-20-1-1 15,-26 1 1-15,-19 5 1 16,-27 0 0-16,-17 5 0 16,-15 11 1-16,-16 10-1 15,-2 6 1-15,6 13 0 16,6-1 1-16,12 7-1 15,8 12 1-15,25-2 0 16,35-11 0-16,36-8-1 16,29-8 0-16,52-10 0 15,40-8 0-15,58-16-2 16,74-16 0-16,98-19-4 16,63-31 0-16</inkml:trace>
  <inkml:trace contextRef="#ctx0" brushRef="#br0" timeOffset="938963.4905">11009 9763 17 0,'-36'-8'8'0,"27"-5"-7"0,9 8 9 15,-3-1-10-15,0 4 0 16,0 2 3-16,1-3 0 16,-1 3-4-16,0-3 1 15,0 1 1-15,0 2 1 16,3 0-1-16,6 0 1 15,5 0-2-15,10-6 1 0,15-1 0 16,6-1 0-16,20-3 1 16,10-7 0-16,23-1-1 15,18 3 1-15,12 6-1 16,18 2 0-16,9 8-1 16,-9 8 1-16,-4 2-1 15,-14 3 0-15,-5 1 1 16,-16-6 1-16,-6-6 0 15,0-2 1-15,-3-8-1 16,-5-5 1-16,-7 0 0 16,-9-3 0-16,-14 3-2 15,-12 2 1-15,-10 3 0 16,-11 3 0-16,-6 0 1 16,-6 2 1-16,-6 3-1 15,-3 0 1-15,-6 0-1 16,0 0 1-16,3 0-3 15,0 3 1-15,0-3-4 16,3 5 1-16,3 16-2 16,5 8 1-16,7 11-1 15,6 7 0-15,6 25 0 0,0 5 1 16,-7 5 2 0,1 8 0-16,-6-6 0 0,-6 4 1 15,-6-6 0-15,-6-3 0 16,-6-5 0-16,-9-3 0 15,-9 4-2-15,-12-7 1 16,-2 1-1-16,-22 5 0 16,-11-5 0-16,-22 0 0 15,-14-6 0-15,-21 6 1 0,-15-13 0 16,-21-1 1-16,-17 1-1 16,-10 2 1-16,-5-5 0 15,11 0 0-15,1-3-1 16,8-2 0-16,15-1 0 15,12-4 1-15,18-6-1 16,12-8 0-16,21-5 0 16,18-3 1-16,17-5-1 15,13-3 0-15,11-3-2 16,9-2 1-16,6-2 0 16,6-4 0-16,6 1 1 15,6 0 0-15,-3-3 2 16,6-6 1-16,0-10 1 15,0-10 1-15,0-24 0 16,0-24 1-16,0-32-1 16,0-34 0-16,15-27-4 15,6-5 0-15,6 16-3 0,-3 5 1 16,-3 8-4-16,-4 8 1 16,7 11-4-16,9-3 1 15,6-11-6-15,8 6 0 16,7 2-1-16,-12 6 0 15</inkml:trace>
  <inkml:trace contextRef="#ctx0" brushRef="#br0" timeOffset="941607.2177">9682 7834 7 0,'0'-16'3'0,"11"-18"-4"16,-8 29 3-16,-3-1-1 15,0 6 0-15,-6 0 2 16,0 6 0-16,-2 4-3 16,-1 6 1-16,0 5 1 0,3 14 0 31,27 76-2-15,11 16 1-16,16 8-2 15,6 8 1-15,-1 0-1 16,7-1 0-16,2 9 0 15,-8 0 0-15,-10 0 1 16,-11-3 1-16,-15 6 1 0,-12-6 0 16,-3-13 1-16,-3-8 0 15,-3-27 0-15,-3-18 1 16,3-16 0-16,0-15 1 16,0-12-1-16,0-10 1 15,-3-15-2-15,-3-14 0 16,-3-22-1-16,-6-17 1 0,1-19-1 15,-7-22 0-15,-12-15-2 16,-3-16 1-16,-5-11-1 16,-1-8 1-16,-3-7 0 15,7-14 0-15,-1 3-1 16,6-3 1-16,10 21-2 16,5 9 1-16,-3 10-1 15,6 13 1-15,0 13-2 16,6 11 1-16,3 8-1 15,3 10 0-15,3 14 0 16,3 10 1-16,6 6-2 16,3 7 1-16,6 24 0 15,9 22 0-15,3 36 1 16,9 33 1-16,-1 31-1 16,10 37 0-16,-6 26 1 15,-1 11 0-15,-8 3 0 16,-6-11 1-16,-3-13-2 0,-3-19 0 15,-7-23-5-15,-2-35 0 16</inkml:trace>
  <inkml:trace contextRef="#ctx0" brushRef="#br0" timeOffset="949595.2173">11408 10052 14 0,'-45'63'7'0,"-53"67"-4"16,71-93 8-16,-11 16-12 15,-4 0 1-15,3-1-1 16,9-4 0-16,7-3-3 15,11-11 1-15</inkml:trace>
  <inkml:trace contextRef="#ctx0" brushRef="#br0" timeOffset="949806.5242">11976 9946 25 0,'-20'29'12'0,"-31"92"-17"0,33-81 23 16,-15 16-21-16,-14 18 0 16,-10 18 0-16,-5-2 1 0,-1 3 3 15,13-11 1-15,2-8-6 16,6-13 0-16,10-13-1 16,20-22 0-16</inkml:trace>
  <inkml:trace contextRef="#ctx0" brushRef="#br0" timeOffset="949986.224">12250 10213 30 0,'-18'26'15'0,"-44"75"-25"16,41-61 32-16,-15 20-25 15,-14 17 1-15,-7 13-3 16,-2 0 1-16,-1-3 3 15,7-18 0-15,11-16-6 16,15-26 1-16</inkml:trace>
  <inkml:trace contextRef="#ctx0" brushRef="#br0" timeOffset="950125.2027">12718 10266 38 0,'12'-5'19'0,"-21"55"-27"0,3-32 40 15,-12 14-42-15,-6 21 0 16,-15 21-10-16,-8 3 0 16</inkml:trace>
  <inkml:trace contextRef="#ctx0" brushRef="#br0" timeOffset="951638.0023">13620 7146 2 0,'20'-2'1'0,"7"4"13"16,-18-2-13-16,0 3 3 15,0 0 0-15,3-1 2 16,9 1 0-16,5 0-8 16,10-3 1-16,6-3 5 0,2-2 0 15,10-3-2-15,6-3 0 16,-7 1 0-16,4 2 1 15,-4-3 0-15,-8 3 0 16,-6-2 0-16,-13 7 1 16,-2-5-1-16,-9 3 1 15,-3 7-1-15,-6 1 0 16,0 2-2-16,-3-2 0 16,0 7-1-16,-3 9 0 0,6 5-1 15,-3 8 0-15,6 13 0 16,0 10 1-16,3 6-1 15,0 18 0-15,-1 25 0 16,-2 7 1-16,0-6 0 16,0 1 0-16,-3-3-1 15,0-2 1-15,3-8 1 16,0-11 0-16,0 2-1 16,0-7 1-16,3-8-1 15,0-6 1-15,0 1-1 16,-1-11 1-16,-2-6-1 15,0-7 1-15,-3-3 0 16,-3 3 0-16,-3-6-1 16,0-7 1-16,-3-4-1 15,-3 1 0-15,0-3 0 16,-3 1 1-16,-2-1-1 16,-16 3 0-16,-21 2 0 0,-20 8 0 15,-16 6 1-15,-26 5 0 16,-9 0 1-16,-9 0 0 15,6-8-1-15,9-5 0 16,18-16-10-16,8-11 1 16,19-31-3-16,17-30 0 15</inkml:trace>
  <inkml:trace contextRef="#ctx0" brushRef="#br0" timeOffset="952134.4624">13569 7588 31 0,'0'-5'15'0,"56"-6"-22"0,-32 9 25 0,12-6-21 31,18-5 1-31,5-3-1 0,4 0 1 0,-1-5 0 16,-2 7 1-16,-19 6-6 16,-8 3 1-16</inkml:trace>
  <inkml:trace contextRef="#ctx0" brushRef="#br0" timeOffset="952296.9924">13611 8144 42 0,'3'-5'21'15,"53"-19"-36"-15,-29 13 43 0,24 1-35 16,5 2 0-16,13 2-12 16,-1 1 0-16</inkml:trace>
  <inkml:trace contextRef="#ctx0" brushRef="#br0" timeOffset="952462.7827">13712 8570 34 0,'-3'16'17'0,"65"18"-25"0,-29-29 27 0,12-2-23 16,26-6 1-16,15-7-6 15,16-6 1-15,2-3 6 16,-12-10 1-16</inkml:trace>
  <inkml:trace contextRef="#ctx0" brushRef="#br0" timeOffset="954910.6322">11054 7705 4 0,'-15'0'2'0,"21"-6"-6"0,0 4 3 0,6-4 4 31,-24-15-3-31,68 29 3 16,-2-21 1-16,5-3-4 15,22-5 0-15,20 5 2 16,18 0 0-16,21 0 0 15,12-2 0-15,8-1 0 16,4-5 0-16,0-5-1 16,-6 0 1-16,-13 3 0 15,-5 2 0-15,-18 0-5 16,-14 3 0-16</inkml:trace>
  <inkml:trace contextRef="#ctx0" brushRef="#br0" timeOffset="955194.0463">11286 7948 20 0,'101'-50'10'0,"99"-6"-11"0,-132 35 17 15,39-5-16-15,24-3 0 16,18-1 1-16,12 4 0 0,-1-1-3 16,4 4 0-16,-15 7-4 15,-9 3 1-15</inkml:trace>
  <inkml:trace contextRef="#ctx0" brushRef="#br0" timeOffset="955433.73">11301 8178 25 0,'56'-21'12'0,"138"-37"-18"16,-117 45 22-16,48-14-17 0,36-7 1 15,23-6-2-15,10 3 0 16,-7 3-3-16,-17-1 1 16,-21 1-2-16,-36 5 1 15</inkml:trace>
  <inkml:trace contextRef="#ctx0" brushRef="#br0" timeOffset="955659.7998">10881 8639 25 0,'27'2'12'0,"128"-47"-17"0,-81 21 26 0,48-10-21 15,42-14 0-15,41-2 0 16,21-8 0 0,135-16-7-1,-88 13 1-15,-64 19-1 16,-69 15 1-16</inkml:trace>
  <inkml:trace contextRef="#ctx0" brushRef="#br0" timeOffset="955870.2115">11268 8861 21 0,'-6'3'10'0,"125"-27"-14"0,-56 8 20 16,32-19-16-16,48-10 0 16,29-7 0-16,28-1 1 15,11-8-1-15,6 8 0 16,-11-3-1-16,-13 11 1 15,-32 14-2-15,-30 7 0 16,-42 5-4-16,-41 14 1 16</inkml:trace>
  <inkml:trace contextRef="#ctx0" brushRef="#br0" timeOffset="956049.8288">12110 8816 28 0,'146'-53'14'0,"72"-13"-24"16,-150 53 27-16,15-1-29 16,10-1 0-16</inkml:trace>
  <inkml:trace contextRef="#ctx0" brushRef="#br0" timeOffset="956231.2932">11423 9305 31 0,'104'-31'15'0,"209"-62"-24"0,-188 61 31 16,74-13-28-16,66-16 0 15,47-10-9-15,-2-8 1 16</inkml:trace>
  <inkml:trace contextRef="#ctx0" brushRef="#br0" timeOffset="956909.3154">11045 7504 17 0,'-63'8'8'0,"28"13"-24"16,20-13 10-16</inkml:trace>
  <inkml:trace contextRef="#ctx0" brushRef="#br0" timeOffset="957016.6619">10271 7805 21 0,'-208'101'10'0,"-99"18"-8"0,227-85 20 15,-16 3-22-15,-8 11 1 16,12 2-9-16,-3-2 1 16,11-3 4-16,7-14 0 0</inkml:trace>
  <inkml:trace contextRef="#ctx0" brushRef="#br0" timeOffset="957535.6615">11075 9308 26 0,'-27'0'13'0,"-6"5"-19"0,18-2 22 15,-6 5-18-15,-14 10 0 0,-19 4 1 16,-26 17 0-16,-19 17 1 15,-26 21 1-15,-26 18-2 16,-13 19 1-16,-9 13 1 16,21-8 0-16,24-14-3 15,24-20 1-15,30-21-4 16,20-27 1-16</inkml:trace>
  <inkml:trace contextRef="#ctx0" brushRef="#br0" timeOffset="961214.0104">13658 9549 13 0,'-12'-32'6'0,"0"21"1"16,12 11 7-16,3 3-15 15,3 13 1-15,3 13 1 16,6 19 1-16,3 15-1 15,9 19 0-15,6 21 1 16,8 3 0-16,1 0 2 16,-3 0 1-16,-10-8-1 15,-8-6 0-15,-6-15 0 16,-9-11 1-16,-6-13 1 16,-9-13 1-16,-9-14-4 15,-6-18 0-15,-8-24-2 16,-7-18 1-16,-6-27-2 15,7-5 0-15,5-11-3 16,9 3 0-16,9-3 1 0,6 11 0 16,9 13 2-1,3 8 0-15,3 8-1 0,6 14 1 16,-3 23 0-16,6 29 1 16,0 24-2-16,3 23 0 15,2 30-10 1,1 34 1-16,-12-28 0 0,-24-44 0 15</inkml:trace>
  <inkml:trace contextRef="#ctx0" brushRef="#br0" timeOffset="962357.1928">14140 9850 18 0,'0'-2'9'0,"27"34"-6"0,-18-25 9 16,12 12-10 0,9 13 0-16,5 10 4 0,-5 14 0 15,0 7-7-15,-9-2 1 16,-3 10 0-16,-6-2 0 15,-6-8-6-15,-15-8 0 16</inkml:trace>
  <inkml:trace contextRef="#ctx0" brushRef="#br0" timeOffset="962716.5079">13855 9784 41 0,'15'-8'20'0,"62"-31"-30"15,-35 31 38-15,14 2-36 16,19 1 1-16,5 5-4 16,0 8 0-16,-5 5 16 15,-10 6 1-15,-14 13-7 16,-7-3 0-16,-2 8 5 15,0 8 0-15,-4 0 1 16,-2 2 1-16,-9 4-3 16,-9-6 0-16,-15 0-5 15,-15 5 1-15,-15-8-3 16,-20-2 0-16,-25 2 0 16,-14-5 1-16,-7-2 1 0,10-6 0 15,12-8-2-15,8-11 1 16,13-10-3-16,11-10 0 15</inkml:trace>
  <inkml:trace contextRef="#ctx0" brushRef="#br0" timeOffset="963255.8873">15051 9758 35 0,'0'2'17'0,"36"14"-29"16,-24-8 33-16,0 11-26 16,3 2 0-16,0 13 2 15,-7 9 0-15,-2 7 8 16,-6 13 0-16,-3 6-4 15,-3-3 1-15,1-2 2 16,-1-9 1-16,3-7-2 16,0-16 1-16,3-14-3 15,0-18 0-15,0-16-1 16,0-15 1-16,-3-25-2 16,3-7 1-16,3-6-1 0,9-8 1 15,2-2 0-15,4 5 0 16,6 8 0-16,0 10 0 15,6 3 1-15,-4 11 0 16,1 7 1-16,-6 9 0 16,3 5 0-16,3 10 1 15,2 8 0-15,4 9 0 16,0 12 0-16,6 11 1 16,-1 14-2-16,4 4 1 0,-3 14-3 15,-4-3 0 1,-11 14-6-16,-9-1 1 0,-9 9-7 15,-9-14 1-15,-9-5-3 16,-3-14 1-16</inkml:trace>
  <inkml:trace contextRef="#ctx0" brushRef="#br0" timeOffset="963467.7674">14813 9848 41 0,'89'-11'20'0,"84"14"-30"0,-110-6 42 16,14 1-33-1,12-1 1-15,-5-2-12 16,-4 2 1-16,-12 0 7 0,-14 6 0 15</inkml:trace>
  <inkml:trace contextRef="#ctx0" brushRef="#br0" timeOffset="963736.1304">15888 9610 30 0,'6'5'15'16,"47"51"-21"-16,-35-35 24 0,0 18-19 16,3 14 1-16,3 5 3 15,-1 19 1-15,-2 8-6 16,-3 2 1-16,-9-7-3 15,-6-14 0-15,-6-13-3 16,-9-22 1-16</inkml:trace>
  <inkml:trace contextRef="#ctx0" brushRef="#br0" timeOffset="964292.8225">15307 9618 54 0,'27'-19'27'16,"71"16"-47"-16,-56 3 57 0,35-2-44 0,19-4 1 15,20 1-8-15,6 0 0 16,-12 0 13-16,0-3 1 16,-24 0-10-16,-11 0 0 15,-10-3 6-15,-2 1 0 0,-4-4 5 16,-2 6 1-1,-7 3 3-15,-5 3 0 0,-6 4-2 16,-7 11 0-16,-5 14-4 16,-9 13 0-16,-9 15 0 15,-9 14 0-15,-6 16 2 16,-6 5 1-16,3-1 3 16,0-4 0-16,3-13 2 15,3-17 0-15,0-13-2 16,0-15 1-16,3-19 1 15,-3-19 0-15,0-23-4 16,3-24 1-16,3-19-5 16,12-16 1-16,9-5-3 15,3 1 1-15,15 7-3 16,2 10 0-16,10 11 2 16,5 9 1-16,1 15 4 15,-4 13 0-15,4 13 2 0,-1 25 0 16,-5 17-2-1,-6 30 1-15,-10 24-2 0,-2 16 0 16,-12 2-2-16,-6 8 1 16,-6-8-2-16,-9 1 0 15,-6-20-5-15,-15-9 0 16,-15-20-5-16,-23-15 1 16</inkml:trace>
  <inkml:trace contextRef="#ctx0" brushRef="#br0" timeOffset="964432.7391">17019 9612 36 0,'146'-16'18'0,"133"1"-58"16,-201 4 28-16</inkml:trace>
  <inkml:trace contextRef="#ctx0" brushRef="#br0" timeOffset="967283.1398">16953 9906 38 0,'3'3'19'0,"30"-11"-27"16,0 2 20-16,23-4-15 15,28-1 0-15,20 3-12 16,12 6 0-16</inkml:trace>
  <inkml:trace contextRef="#ctx0" brushRef="#br0" timeOffset="971679.7649">18680 4511 27 0,'-3'-29'13'0,"12"11"-15"0,-6 12 13 0,0 9-19 16,-3-3 1-16,3 3-5 16,-6 20 0-16</inkml:trace>
  <inkml:trace contextRef="#ctx0" brushRef="#br0" timeOffset="974365.9644">11030 10385 8 0,'-21'0'4'0,"6"-13"-6"0,12 13 4 15,0 2-4-15,0-2 1 16,3-2 3-16,-3-4 0 16,3 6 0-16,0-2 1 15,0 2 1 1,3 2 0-16,3-2 0 16,3 3 1-16,9 0-1 15,0-3 1-15,6 0-2 16,5 2 0-16,4-4 1 15,6-1 0-15,6 0-1 16,-1-2 0-16,7-3-1 16,5 0 0-16,7-2-1 15,5 2 1-15,4 0-2 16,-1 0 0-16,4 5 0 16,2 3 0-16,3 0 0 15,-2 0 0-15,-1 0 0 16,-5-2 0-16,-4 2 0 15,0-3 1-15,-5 3 0 16,-12 0 1-16,-10-5 1 16,-8 5 0-16,-9-3 1 0,-6 3 0 15,-3-3 0-15,-4 1 0 16,-2-1-2-16,-3 0 1 16,0-2-2-16,0-3 1 15,0 3-1-15,-3 2 1 16,-3 3-1-16,3-5 1 15,-3 5-1-15,0 0 0 16,0 0 0-16,6 0 0 16,0 3-2-16,3 7 1 15,0 3-2-15,3 3 1 16,-3 0 0-16,0-3 1 0,-3 1-1 16,0-1 1-16,0 0 0 15,-3 0 1-15,-1 0-1 16,1-2 1-16,-3 0-1 15,-3-1 1-15,-5 1-2 16,-13-3 1-16,-12 0 0 16,-9 0 0-16,-2-3 0 15,-10-2 0-15,-2 2-1 16,-10-3 0-16,-14 4 1 16,5-1 0-16,-2-2 0 15,-1-1 0-15,4 1 0 16,-6 0 0-16,-1-3 0 15,7 0 0-15,0 0 0 16,-1 0 0-16,4 0 0 16,-10 0 0-16,-2 2-1 15,6 4 1-15,-4-4-1 16,4 4 1-16,5-1 0 16,10 0 0-16,8 6 0 15,7-9 0-15,8 6 0 16,9-2 1-16,6-4-1 0,4 1 1 15,5 0-1-15,3-3 0 16,3 2 0 0,0 1 1-16,3-3 0 0,3-3 0 15,0 3 0-15,3-5 1 16,3 2 0-16,6-2 0 16,6-8-1-16,3-11 0 0,5-5 0 15,10-3 0-15,9-8-4 16,-6 6 0-1,-1 0-6-15,-2-3 0 0,3-8-6 16,-15 2 0-16</inkml:trace>
  <inkml:trace contextRef="#ctx0" brushRef="#br0" timeOffset="975896.5711">8434 9435 18 0,'-41'-13'9'0,"8"-8"-5"0,30 21 3 0,0-3-8 0,0 3 0 15,3 0 0-15,9-3 0 16,9-5 2-16,12 3 1 16,14-5 0-16,16-1 0 15,11-8 1-15,18 4 0 0,4-4 0 16,2-2 1-16,3 0-1 15,-11 2 1-15,-16 3 0 16,-14 6 0-16,-10-1 0 16,-11 3 1-16,-6 3 0 15,-4-3 1-15,-8 5-2 16,-6-2 0-16,-6 5-2 16,0 0 1-16,-6 0-2 15,0 0 0-15,0 0-2 16,0 3 0-1,18-1-1 1,6-4 1-16,6 2 0 16,-4 2 1-16,-2 6-2 15,0 3 1-15,-3 2 1 16,0 3 0-16,-9 2 2 0,-4 6 0 16,-5 0 0-16,-3 3 0 15,-3-6 0-15,0 3 1 16,0 2-2-16,1 0 1 15,2 1-3-15,0-3 1 16,0 0-1-16,0-6 1 16,0 6-1-16,0-6 1 15,0 1 0-15,0-3 1 16,-3-3 1-16,3-2 0 16,-9-3-1-16,-9-3 0 15,-18-3 0-15,-26-2 0 16,-25 6-2-16,-29-1 0 15,-18 3-2-15,3 0 1 0,3-5-6 16,15-9 0-16,12-4-6 16,21-4 1-16,20-12 0 15,21-19 0-15</inkml:trace>
  <inkml:trace contextRef="#ctx0" brushRef="#br0" timeOffset="980494.9144">6684 12962 29 0,'-6'-8'14'0,"3"19"-21"16,3-11 14-16,0 0-8 15,0 0 1-15,0 0 4 16,0 0 0-16,0 0-2 15,0 0 1-15,-3 0 2 16,0 0 1-16,0 2 0 16,0 1 1-16,0 0-3 15,3-1 1-15,0 1-2 16,0-3 1-16,-3 2 0 0,3-2 0 16,0-2-1-1,0 4 1-15,0 1 0 0,-3 2 0 16,0-2-2-16,0-3 1 15,0 0-3-15,3 0 1 16,0 0-1-16,0 0 0 16,0 3-1-16,0-3 0 15,0 0 1-15,0 2 1 16,-3-2 0-16,3 3 0 16,0 0 1-16,0-3 0 15,0 0 0-15,0 0 0 16,0 0-1-16,0 2 1 0,0-2-1 15,0 3 0-15,0-3 0 16,-3 3 1-16,3-3 0 16,0 0 0-16,0 5-1 15,0-3 0-15,0-2-2 16,-3 0 1-16,1 3-1 16,-1 0 1-16,0-1-1 15,0-2 0-15,0 0 0 16,0 0 1-16,-3 3 0 15,3 0 1-15,0-1-1 16,3 4 1-16,-6-6-2 16,0 2 0-16,0 4 0 15,3-6 0-15,-3 5 1 16,3-2 0-16,0-1 0 16,0 1 0-16,0-1 0 15,0 1 1-15,0 0-1 16,0 2 1-16,0 0-2 0,3 3 1 15,-6-2-1-15,3-1 0 16,0 3 1-16,0-3 1 16,0-2-2-16,0 5 0 15,0-3 0-15,0 0 0 16,0-2-1-16,0 2 0 16,0-2-2-16,-3 2 1 0,0 0-1 15,-2 3 1-15,-1-2-5 16,-3-1 1-1,-3 0-7-15,-9-7 1 0,-3-6-1 16,-14-14 0-16</inkml:trace>
  <inkml:trace contextRef="#ctx0" brushRef="#br0" timeOffset="984112.0887">12527 10282 26 0,'-3'-11'13'0,"-3"3"-12"16,6 8 13-16,0 0-18 15,0 0 0-15,-3 5 0 16,3-2 0-16,-3 5 8 15,0-3 0-15,0-2 0 0,0 5 0 16,0-3 5-16,0-2 0 16,3-3 2-16,0 5 0 15,0-2-2-15,0-1 0 16,0 1-5-16,0 0 0 16,-3-3-3-16,-3 2 1 15,-3 4-3-15,-2 2 0 16,-4 0-1-16,0-1 0 15,0 1 2-15,0-2 0 16,3-1 0-16,3-2 1 0,3-1 0 16,0 1 0-16,3-3-1 15,3-3 0-15,0 3-2 16,9 0 0-16,3-2-2 16,6-1 1-16,0 6 0 15,0-1 0-15,0 1 1 16,-6 2 0-16,-4 6 1 15,-8 2 0-15,-14 6 1 16,-13-1 1-16,-9-2 0 16,-6-3 1-16,-2-2 0 15,5-9 0-15,-3-7-1 16,7-11 1-16,2 0-4 16,3 1 1-16,9-7-2 15,9-1 1-15,6-4-2 16,9 9 0-16,3 2 1 15,9 8 1-15,6 2 1 16,3 12 0-16,6 7-1 16,-4 3 1-16,-2 5 0 0,-3 3 1 15,-9-3 1-15,-6 0 0 16,-12-5 1-16,-12-3 1 16,-3-5 1-16,-2-5 0 15,-7-8-1-15,-3-6 1 16,0-8-4-16,1 1 1 15,2-9-3-15,9-4 1 16,12-1-3-16,18-5 0 16,12-3 0-16,17 6 0 15,10 2 2-15,9 6 1 16,11 10 1-16,-5 10 0 0,-10 14 2 16,-8 8 0-16,-12 5 1 15,-13 9 0-15,-17 1 1 16,-15 6 1-16,-14 0-1 15,-7 0 1-15,-9-5-1 16,-5-3 0-16,2-10-2 16,-3-14 1-16,7-10-4 15,5-11 1-15,9-13-3 16,15-8 1-16,15-3-2 16,15-10 1-16,15 5-1 15,3 10 0-15,2 12-1 16,-2 15 1-16,-15 21-5 15,-18 21 1-15,-33 14-4 16,-32-19 1-16</inkml:trace>
  <inkml:trace contextRef="#ctx0" brushRef="#br0" timeOffset="986616.034">8607 9559 17 0,'-3'-10'8'0,"3"-14"-13"0,0 11 8 0,-3 0-4 16,0-1 1-16,6-2 3 16,0-2 0-16,0-1-1 15,0 1 0-15,3 2 4 16,0 3 0-16,6 2-2 16,3 6 1-16,5 2-3 15,7 6 1-15,3 5-3 16,0 5 1-16,-3 0-4 15,-7 1 1-15,-5 1 4 16,-6 1 0-16,-9 3 1 16,0-6 0-16,-21 6 2 15,-5-4 0-15,-4 1 0 16,0-10 0-16,0-6-3 16,1-8 0-16,2-8-2 0,6 0 1 15,6-8-2 1,9-2 1-16,12-3-1 15,6 2 1-15,12 1 0 0,9 4 0 16,5 4-1-16,1 5 1 16,3 10-1-16,-4 6 0 15,-5 5 0-15,-6 10 1 16,-3 1 0-16,-12 2 1 16,-7 3 2-16,-8 5 0 0,-5 0-2 15,-4 0 1 1,-6-8-3-16,-6-2 0 15,-9-11-8-15,-14-24 1 0,-37-21-5 16,-5-19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20:07:51.4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9187 9623 27 0,'-3'-3'13'0,"24"1"-26"0,-9 4 14 16,6 4-8-16,9 4 1 15</inkml:trace>
  <inkml:trace contextRef="#ctx0" brushRef="#br0" timeOffset="510.1239">10021 9726 25 0,'161'0'12'0,"68"5"-16"0,-152-7 25 0,39-4-20 15,27-2 1-15,18-10 1 16,29-6 0-16,7 3-4 16,23-8 1-16,3-6 1 15,15-2 0-15,-5 3 0 16,2-6 1-16,-9-5-1 15,-6-2 0-15,-11-9-1 16,-4 1 1-16,-23-9 1 16,-13 6 0-16,-17-8 0 15,-18-6 1-15,-15 4-1 16,-27 1 1-16,-17-4 1 16,-22 0 1-16,-17 2-3 15,-21 0 0 1,-90-55-2-16,-20 15 0 15,-33 1-3 1,-21 10 1-16,-20 2-1 16,-25 4 0-16,-20 5 0 0,-24 7 1 15,-3 17 1-15,-18 12 0 16,-18 12 0-16,-12 12 0 16,-20 11-2-16,-22 19 1 15,-11 21 0-15,-12 21 0 16,-18 29 0-16,-9 13 0 15,0 16-1-15,21 16 1 16,35 8 2-16,57 3 0 0,48 5-1 16,56-3 1-16,57-5-1 15,50 8 1-15,55-8-1 16,55 11 0-16,60 2-3 16,72 3 1-16,74-5-4 15,41-22 1-15</inkml:trace>
  <inkml:trace contextRef="#ctx0" brushRef="#br0" timeOffset="6561.1325">17441 12470 11 0,'-6'5'5'0,"-2"0"3"0,5-5 5 0,-3 3-13 16,0-8 1-16,-3 5-1 16,-3-3 1-16,0-2-1 15,3 0 1-15,0-3 1 16,0-3 0-16,3 6 0 15,3-3 0-15,6 2 0 16,15 4 0-16,9-3 0 0,35 2 0 16,31 0-1-16,46 1 0 15,40 4-2-15,44 6 0 16,36 0 0-16,15-8 1 16,0-8 1-16,15-10 0 15,-18-11 2-15,2-3 1 16,-23 5 1-16,-8 9 0 0,-34-1-7 15,-29 3 0 1,-25-2-7-16,-41-16 1 0</inkml:trace>
  <inkml:trace contextRef="#ctx0" brushRef="#br0" timeOffset="7218.48">3333 13573 29 0,'89'-5'14'0,"197"-14"-23"0,-164 11 20 15,92-2-22 1,72-11 0-16</inkml:trace>
  <inkml:trace contextRef="#ctx0" brushRef="#br0" timeOffset="229204.9874">13920 6445 11 0,'42'6'5'0,"62"15"-3"16,-68-19 5-16,29 4-4 16,24-4 0-16,25 9 3 15,40-3 1-15,34 2-8 16,35 6 1-16,39 0 6 16,45 5 1-16,41-7-2 15,27 1 0-15,24 9-2 16,24 8 1-16,8 5-2 15,4-5 0-15,-7 7-3 0,-11 4 0 16,-21-6-6-16,-24-5 0 16,-24 2-3-16,-44-10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20:08:42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5196 10194 37 0,'-18'14'18'0,"54"-14"-26"0,-10-6 18 0,16-7-13 16,36-8 0-16,29 0 0 16,42-3 0-16,20-3 3 15,40-4 0-15,26-12-7 16,18 12 0-16</inkml:trace>
  <inkml:trace contextRef="#ctx0" brushRef="#br0" timeOffset="583.0818">8589 9898 27 0,'63'-18'13'0,"133"-27"-9"16,-122 31 24-16,46-4-27 15,46-1 1-15,43-5 1 16,44 1 0-16,35-1-4 16,37 0 1-16,8 0 2 0,12 8 0 15,13 3-5-15,2 0 0 16,3 2-8-16,-6 3 1 16</inkml:trace>
  <inkml:trace contextRef="#ctx0" brushRef="#br0" timeOffset="1062.5002">15920 9684 44 0,'-6'10'22'0,"63"-15"-28"0,-9 0 39 15,50 2-33-15,57 3 0 16,53 3-3-16,57 5 0 15,50-3 1-15,37 0 0 16,2 1-3 0,12-12 1-16,-30-4-6 0,-26-1 0 0,-33-13 0 15,-54-5 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2283"/>
          </a:xfrm>
          <a:prstGeom prst="rect">
            <a:avLst/>
          </a:prstGeom>
        </p:spPr>
        <p:txBody>
          <a:bodyPr vert="horz" lIns="97117" tIns="48559" rIns="97117" bIns="485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010" y="1"/>
            <a:ext cx="3169920" cy="482283"/>
          </a:xfrm>
          <a:prstGeom prst="rect">
            <a:avLst/>
          </a:prstGeom>
        </p:spPr>
        <p:txBody>
          <a:bodyPr vert="horz" lIns="97117" tIns="48559" rIns="97117" bIns="48559" rtlCol="0"/>
          <a:lstStyle>
            <a:lvl1pPr algn="r">
              <a:defRPr sz="1200"/>
            </a:lvl1pPr>
          </a:lstStyle>
          <a:p>
            <a:fld id="{0F468EDE-084D-4596-8AA3-F81262A8753C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17" tIns="48559" rIns="97117" bIns="485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80"/>
            <a:ext cx="5852160" cy="3780471"/>
          </a:xfrm>
          <a:prstGeom prst="rect">
            <a:avLst/>
          </a:prstGeom>
        </p:spPr>
        <p:txBody>
          <a:bodyPr vert="horz" lIns="97117" tIns="48559" rIns="97117" bIns="485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20"/>
            <a:ext cx="3169920" cy="482282"/>
          </a:xfrm>
          <a:prstGeom prst="rect">
            <a:avLst/>
          </a:prstGeom>
        </p:spPr>
        <p:txBody>
          <a:bodyPr vert="horz" lIns="97117" tIns="48559" rIns="97117" bIns="48559" rtlCol="0" anchor="b"/>
          <a:lstStyle>
            <a:lvl1pPr algn="l">
              <a:defRPr sz="1200"/>
            </a:lvl1pPr>
          </a:lstStyle>
          <a:p>
            <a:r>
              <a:rPr lang="en-US"/>
              <a:t>18 Meltdown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010" y="9118920"/>
            <a:ext cx="3169920" cy="482282"/>
          </a:xfrm>
          <a:prstGeom prst="rect">
            <a:avLst/>
          </a:prstGeom>
        </p:spPr>
        <p:txBody>
          <a:bodyPr vert="horz" lIns="97117" tIns="48559" rIns="97117" bIns="48559" rtlCol="0" anchor="b"/>
          <a:lstStyle>
            <a:lvl1pPr algn="r">
              <a:defRPr sz="1200"/>
            </a:lvl1pPr>
          </a:lstStyle>
          <a:p>
            <a:fld id="{245E1E60-2075-4D12-8B20-C96E383CD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33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229" tIns="49727" rIns="101229" bIns="4972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84175" y="1531938"/>
            <a:ext cx="6721475" cy="504031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917192" y="12750485"/>
            <a:ext cx="193039" cy="48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315" tIns="30192" rIns="21315" bIns="30192"/>
          <a:lstStyle/>
          <a:p>
            <a:pPr defTabSz="1025003">
              <a:lnSpc>
                <a:spcPts val="1792"/>
              </a:lnSpc>
              <a:spcBef>
                <a:spcPct val="0"/>
              </a:spcBef>
            </a:pPr>
            <a:r>
              <a:rPr lang="en-US" sz="1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D6F43F0-CDA1-4A97-8306-DBEA24C069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18 Meltdown</a:t>
            </a:r>
          </a:p>
        </p:txBody>
      </p:sp>
    </p:spTree>
    <p:extLst>
      <p:ext uri="{BB962C8B-B14F-4D97-AF65-F5344CB8AC3E}">
        <p14:creationId xmlns:p14="http://schemas.microsoft.com/office/powerpoint/2010/main" val="76734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08035"/>
            <a:ext cx="8072119" cy="434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3243" y="1431249"/>
            <a:ext cx="4413068" cy="2650214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algn="ctr"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Winter 2022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18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Meltdown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Gary Kimura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91578"/>
            <a:ext cx="8534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spc="-25" dirty="0"/>
              <a:t>Reading Kernel Memory from User Space</a:t>
            </a:r>
            <a:endParaRPr sz="2800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2147"/>
            <a:ext cx="7693660" cy="4865434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0" i="0" u="none" strike="noStrike" baseline="0" dirty="0">
                <a:latin typeface="NimbusRomNo9L-Medi"/>
              </a:rPr>
              <a:t>Three parts</a:t>
            </a:r>
          </a:p>
          <a:p>
            <a:pPr marL="812800" lvl="1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NimbusRomNo9L-Medi"/>
              </a:rPr>
              <a:t>What is my cache?  Pipelining and branch prediction.</a:t>
            </a:r>
          </a:p>
          <a:p>
            <a:pPr marL="812800" lvl="1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0" i="0" u="none" strike="noStrike" baseline="0" dirty="0">
                <a:latin typeface="NimbusRomNo9L-Medi"/>
              </a:rPr>
              <a:t>Use timing to determine if something is in the cache or not.</a:t>
            </a:r>
          </a:p>
          <a:p>
            <a:pPr marL="812800" lvl="1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0" i="0" u="none" strike="noStrike" baseline="0" dirty="0">
                <a:latin typeface="NimbusRomNo9L-Medi"/>
              </a:rPr>
              <a:t>A simple coding example to determine the value of a byte.</a:t>
            </a:r>
          </a:p>
          <a:p>
            <a:pPr marL="812800" lvl="1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dirty="0">
              <a:latin typeface="NimbusRomNo9L-Medi"/>
            </a:endParaRPr>
          </a:p>
          <a:p>
            <a:pPr marL="812800" lvl="1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b="0" i="0" u="none" strike="noStrike" baseline="0" dirty="0">
              <a:latin typeface="NimbusRomNo9L-Medi"/>
            </a:endParaRPr>
          </a:p>
          <a:p>
            <a:pPr marL="355600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latin typeface="NimbusRomNo9L-Medi"/>
              </a:rPr>
              <a:t>A</a:t>
            </a:r>
            <a:r>
              <a:rPr lang="en-US" sz="2400" b="0" i="0" u="none" strike="noStrike" baseline="0" dirty="0">
                <a:latin typeface="NimbusRomNo9L-Medi"/>
              </a:rPr>
              <a:t> more complete description is in “Meltdown: Reading Kernel Memory from User Space”, Communications of the ACM, June 2020, Vol 63 No. 6, Pages 46-56.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340480" y="5768280"/>
              <a:ext cx="156960" cy="720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4360" y="5762160"/>
                <a:ext cx="169560" cy="73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9F748-DB80-4293-AFAB-09AE79AD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30887"/>
          </a:xfrm>
        </p:spPr>
        <p:txBody>
          <a:bodyPr/>
          <a:lstStyle/>
          <a:p>
            <a:pPr algn="ctr"/>
            <a:r>
              <a:rPr lang="en-US" sz="2800" dirty="0"/>
              <a:t>Determining the value of a byte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8D5726-6ECC-4062-A875-D4097882E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499" y="1143000"/>
            <a:ext cx="8763000" cy="54784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this snippet of code to read a byte and use its value as an index into an array.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if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spec_cond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  // teach the HW that this is true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unsigned char value = *(unsigned char *)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 // pointer to the secret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maccess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(&amp;data[(value &amp; 0xff)*0x100]);  // data is in my address space (stride of 256)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} 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Now determine what data item was accessed based on what is now in the cache.  For each potential value record how long it takes to access the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=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rdtsc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maccess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(&amp;data[value]);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delta =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rdtsc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- time;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value with the fastest delta time exposes the secret.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85840" y="1497240"/>
              <a:ext cx="7434720" cy="4401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0080" y="1491120"/>
                <a:ext cx="7448760" cy="441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2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44711-A91A-4C58-9304-323905F4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92443"/>
          </a:xfrm>
        </p:spPr>
        <p:txBody>
          <a:bodyPr/>
          <a:lstStyle/>
          <a:p>
            <a:pPr algn="ctr"/>
            <a:r>
              <a:rPr lang="en-US" sz="3200" dirty="0"/>
              <a:t>Illustration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73040" y="866880"/>
              <a:ext cx="7850880" cy="5693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920" y="860400"/>
                <a:ext cx="7859880" cy="570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86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829C9-8C68-43D9-918E-1A14C27D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92443"/>
          </a:xfrm>
        </p:spPr>
        <p:txBody>
          <a:bodyPr/>
          <a:lstStyle/>
          <a:p>
            <a:pPr algn="ctr"/>
            <a:r>
              <a:rPr lang="en-US" sz="3200" dirty="0"/>
              <a:t>What can </a:t>
            </a:r>
            <a:r>
              <a:rPr lang="en-US" sz="3200" dirty="0" err="1"/>
              <a:t>Ptr</a:t>
            </a:r>
            <a:r>
              <a:rPr lang="en-US" sz="3200" dirty="0"/>
              <a:t> point to?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0B8F1B-A977-4723-9A78-856E0FB3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08035"/>
            <a:ext cx="8072119" cy="18466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What if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ptr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is a legal address? – works fine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What if </a:t>
            </a:r>
            <a:r>
              <a:rPr lang="en-US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ptr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is an illegal address? – raise an exception </a:t>
            </a: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13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6EAE7-A493-4BAD-A886-08C17EDA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92443"/>
          </a:xfrm>
        </p:spPr>
        <p:txBody>
          <a:bodyPr/>
          <a:lstStyle/>
          <a:p>
            <a:pPr algn="ctr"/>
            <a:r>
              <a:rPr lang="en-US" sz="3200" dirty="0"/>
              <a:t>Putting it all together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0848FF-44CA-4529-A4EA-14D3BA905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08035"/>
            <a:ext cx="8072119" cy="5170646"/>
          </a:xfrm>
        </p:spPr>
        <p:txBody>
          <a:bodyPr/>
          <a:lstStyle/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 the HW to predict the branch (may not be necessary given if the HW automatically does pipelining across branches).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Flush the cache, e.g., CFLUSH().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“Trick” the HW to do load the cache based on the secret value.  But don’t raise an exception now by having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spec_cond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FALSE.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Scan through memory to see what part of data was loaded into the cache.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Rinse and repeat.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99880" y="2320200"/>
              <a:ext cx="6314760" cy="2566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920" y="2317320"/>
                <a:ext cx="6324120" cy="257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49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44711-A91A-4C58-9304-323905F4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92443"/>
          </a:xfrm>
        </p:spPr>
        <p:txBody>
          <a:bodyPr/>
          <a:lstStyle/>
          <a:p>
            <a:pPr algn="ctr"/>
            <a:r>
              <a:rPr lang="en-US" sz="32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29859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E4952-F574-4186-8E71-E6FC84F6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805" y="465667"/>
            <a:ext cx="5648388" cy="492443"/>
          </a:xfrm>
        </p:spPr>
        <p:txBody>
          <a:bodyPr/>
          <a:lstStyle/>
          <a:p>
            <a:pPr algn="ctr"/>
            <a:r>
              <a:rPr lang="en-US" sz="3200" dirty="0"/>
              <a:t>Possible fixes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134752-41B1-41C7-9C39-8D0F793D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508035"/>
            <a:ext cx="8072119" cy="4637167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Optimizations and caches work great, except when they don’t or when they leak information.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Cache, or branch prediction, or pipelining.</a:t>
            </a: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rely on protection bit in the PTE to stop users from accessing kernel data, i.e., redo how the Operating System uses page tables.</a:t>
            </a:r>
          </a:p>
          <a:p>
            <a:pPr marL="285750" indent="-285750">
              <a:spcAft>
                <a:spcPts val="800"/>
              </a:spcAft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+mj-lt"/>
              <a:buAutoNum type="arabicPeriod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64080" y="3457440"/>
              <a:ext cx="5076360" cy="217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8680" y="3452040"/>
                <a:ext cx="5086080" cy="2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05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294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NimbusRomNo9L-Medi</vt:lpstr>
      <vt:lpstr>Times New Roman</vt:lpstr>
      <vt:lpstr>Office Theme</vt:lpstr>
      <vt:lpstr>CSE 451: Operating Systems Winter 2022  Module 18 Meltdown</vt:lpstr>
      <vt:lpstr>Reading Kernel Memory from User Space</vt:lpstr>
      <vt:lpstr>Determining the value of a byte</vt:lpstr>
      <vt:lpstr>Illustration</vt:lpstr>
      <vt:lpstr>What can Ptr point to?</vt:lpstr>
      <vt:lpstr>Putting it all together</vt:lpstr>
      <vt:lpstr>Illustration</vt:lpstr>
      <vt:lpstr>Possible fixes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451: Operating Systems Winter 2022  Module 16 File Systems and Windows Cache Manager</dc:title>
  <cp:lastModifiedBy>Gary Kimura</cp:lastModifiedBy>
  <cp:revision>2</cp:revision>
  <cp:lastPrinted>2022-02-25T02:15:53Z</cp:lastPrinted>
  <dcterms:created xsi:type="dcterms:W3CDTF">2020-12-26T22:08:57Z</dcterms:created>
  <dcterms:modified xsi:type="dcterms:W3CDTF">2022-03-09T20:18:08Z</dcterms:modified>
</cp:coreProperties>
</file>